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58" r:id="rId4"/>
    <p:sldId id="259" r:id="rId5"/>
    <p:sldId id="261" r:id="rId6"/>
    <p:sldId id="262" r:id="rId7"/>
    <p:sldId id="257"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gif>
</file>

<file path=ppt/media/image10.png>
</file>

<file path=ppt/media/image11.png>
</file>

<file path=ppt/media/image12.png>
</file>

<file path=ppt/media/image13.png>
</file>

<file path=ppt/media/image14.png>
</file>

<file path=ppt/media/image15.png>
</file>

<file path=ppt/media/image2.gif>
</file>

<file path=ppt/media/image3.gif>
</file>

<file path=ppt/media/image4.gif>
</file>

<file path=ppt/media/image5.gif>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F784A-F5DE-417A-86BD-8372C69538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CF2C94-E5C6-4D56-8CAC-BA0F323E37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23A5114-4675-4C19-8766-FF2345219C79}"/>
              </a:ext>
            </a:extLst>
          </p:cNvPr>
          <p:cNvSpPr>
            <a:spLocks noGrp="1"/>
          </p:cNvSpPr>
          <p:nvPr>
            <p:ph type="dt" sz="half" idx="10"/>
          </p:nvPr>
        </p:nvSpPr>
        <p:spPr/>
        <p:txBody>
          <a:bodyPr/>
          <a:lstStyle/>
          <a:p>
            <a:fld id="{CB4A7D37-748D-4591-ABFA-833F4D16F807}" type="datetimeFigureOut">
              <a:rPr lang="en-US" smtClean="0"/>
              <a:t>13-Jun-22</a:t>
            </a:fld>
            <a:endParaRPr lang="en-US"/>
          </a:p>
        </p:txBody>
      </p:sp>
      <p:sp>
        <p:nvSpPr>
          <p:cNvPr id="5" name="Footer Placeholder 4">
            <a:extLst>
              <a:ext uri="{FF2B5EF4-FFF2-40B4-BE49-F238E27FC236}">
                <a16:creationId xmlns:a16="http://schemas.microsoft.com/office/drawing/2014/main" id="{33DE9786-5F6D-408B-84A6-C2338A68A5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936141-6521-4DB2-A8F5-5D1415A0EE38}"/>
              </a:ext>
            </a:extLst>
          </p:cNvPr>
          <p:cNvSpPr>
            <a:spLocks noGrp="1"/>
          </p:cNvSpPr>
          <p:nvPr>
            <p:ph type="sldNum" sz="quarter" idx="12"/>
          </p:nvPr>
        </p:nvSpPr>
        <p:spPr/>
        <p:txBody>
          <a:bodyPr/>
          <a:lstStyle/>
          <a:p>
            <a:fld id="{A5818755-D753-4367-B55A-32FB829620C9}" type="slidenum">
              <a:rPr lang="en-US" smtClean="0"/>
              <a:t>‹#›</a:t>
            </a:fld>
            <a:endParaRPr lang="en-US"/>
          </a:p>
        </p:txBody>
      </p:sp>
    </p:spTree>
    <p:extLst>
      <p:ext uri="{BB962C8B-B14F-4D97-AF65-F5344CB8AC3E}">
        <p14:creationId xmlns:p14="http://schemas.microsoft.com/office/powerpoint/2010/main" val="2617228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D5D4B-7172-4B54-9C84-E47C64D374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3B8D844-819C-45F1-BEF8-5C036BF4E9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33B8F0-6CFF-4421-AFEB-8B547772CB63}"/>
              </a:ext>
            </a:extLst>
          </p:cNvPr>
          <p:cNvSpPr>
            <a:spLocks noGrp="1"/>
          </p:cNvSpPr>
          <p:nvPr>
            <p:ph type="dt" sz="half" idx="10"/>
          </p:nvPr>
        </p:nvSpPr>
        <p:spPr/>
        <p:txBody>
          <a:bodyPr/>
          <a:lstStyle/>
          <a:p>
            <a:fld id="{CB4A7D37-748D-4591-ABFA-833F4D16F807}" type="datetimeFigureOut">
              <a:rPr lang="en-US" smtClean="0"/>
              <a:t>13-Jun-22</a:t>
            </a:fld>
            <a:endParaRPr lang="en-US"/>
          </a:p>
        </p:txBody>
      </p:sp>
      <p:sp>
        <p:nvSpPr>
          <p:cNvPr id="5" name="Footer Placeholder 4">
            <a:extLst>
              <a:ext uri="{FF2B5EF4-FFF2-40B4-BE49-F238E27FC236}">
                <a16:creationId xmlns:a16="http://schemas.microsoft.com/office/drawing/2014/main" id="{7B0D3159-F0F5-440A-B902-5E2F038864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297661-4D77-4A46-97E4-64E62E85D1DE}"/>
              </a:ext>
            </a:extLst>
          </p:cNvPr>
          <p:cNvSpPr>
            <a:spLocks noGrp="1"/>
          </p:cNvSpPr>
          <p:nvPr>
            <p:ph type="sldNum" sz="quarter" idx="12"/>
          </p:nvPr>
        </p:nvSpPr>
        <p:spPr/>
        <p:txBody>
          <a:bodyPr/>
          <a:lstStyle/>
          <a:p>
            <a:fld id="{A5818755-D753-4367-B55A-32FB829620C9}" type="slidenum">
              <a:rPr lang="en-US" smtClean="0"/>
              <a:t>‹#›</a:t>
            </a:fld>
            <a:endParaRPr lang="en-US"/>
          </a:p>
        </p:txBody>
      </p:sp>
    </p:spTree>
    <p:extLst>
      <p:ext uri="{BB962C8B-B14F-4D97-AF65-F5344CB8AC3E}">
        <p14:creationId xmlns:p14="http://schemas.microsoft.com/office/powerpoint/2010/main" val="3022076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ADEF20-27A6-4A1B-A5B0-EE6FCF0CA83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7273F35-0B05-4977-82E9-C6C569C9FE6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EA16A8-8658-4764-8E9E-4EB45CE33971}"/>
              </a:ext>
            </a:extLst>
          </p:cNvPr>
          <p:cNvSpPr>
            <a:spLocks noGrp="1"/>
          </p:cNvSpPr>
          <p:nvPr>
            <p:ph type="dt" sz="half" idx="10"/>
          </p:nvPr>
        </p:nvSpPr>
        <p:spPr/>
        <p:txBody>
          <a:bodyPr/>
          <a:lstStyle/>
          <a:p>
            <a:fld id="{CB4A7D37-748D-4591-ABFA-833F4D16F807}" type="datetimeFigureOut">
              <a:rPr lang="en-US" smtClean="0"/>
              <a:t>13-Jun-22</a:t>
            </a:fld>
            <a:endParaRPr lang="en-US"/>
          </a:p>
        </p:txBody>
      </p:sp>
      <p:sp>
        <p:nvSpPr>
          <p:cNvPr id="5" name="Footer Placeholder 4">
            <a:extLst>
              <a:ext uri="{FF2B5EF4-FFF2-40B4-BE49-F238E27FC236}">
                <a16:creationId xmlns:a16="http://schemas.microsoft.com/office/drawing/2014/main" id="{1058AEE9-0EBE-42B8-9BD4-078D7B88D4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0360CB-A141-45F5-A67C-EA1B1826F8F8}"/>
              </a:ext>
            </a:extLst>
          </p:cNvPr>
          <p:cNvSpPr>
            <a:spLocks noGrp="1"/>
          </p:cNvSpPr>
          <p:nvPr>
            <p:ph type="sldNum" sz="quarter" idx="12"/>
          </p:nvPr>
        </p:nvSpPr>
        <p:spPr/>
        <p:txBody>
          <a:bodyPr/>
          <a:lstStyle/>
          <a:p>
            <a:fld id="{A5818755-D753-4367-B55A-32FB829620C9}" type="slidenum">
              <a:rPr lang="en-US" smtClean="0"/>
              <a:t>‹#›</a:t>
            </a:fld>
            <a:endParaRPr lang="en-US"/>
          </a:p>
        </p:txBody>
      </p:sp>
    </p:spTree>
    <p:extLst>
      <p:ext uri="{BB962C8B-B14F-4D97-AF65-F5344CB8AC3E}">
        <p14:creationId xmlns:p14="http://schemas.microsoft.com/office/powerpoint/2010/main" val="38258165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3081F-2915-4F65-B132-E7750DBF38E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2DC048-A8D8-469A-9D23-8640A935E4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B0BD55-1D97-4B5C-8C47-E9BF61E7EC15}"/>
              </a:ext>
            </a:extLst>
          </p:cNvPr>
          <p:cNvSpPr>
            <a:spLocks noGrp="1"/>
          </p:cNvSpPr>
          <p:nvPr>
            <p:ph type="dt" sz="half" idx="10"/>
          </p:nvPr>
        </p:nvSpPr>
        <p:spPr/>
        <p:txBody>
          <a:bodyPr/>
          <a:lstStyle/>
          <a:p>
            <a:fld id="{CB4A7D37-748D-4591-ABFA-833F4D16F807}" type="datetimeFigureOut">
              <a:rPr lang="en-US" smtClean="0"/>
              <a:t>13-Jun-22</a:t>
            </a:fld>
            <a:endParaRPr lang="en-US"/>
          </a:p>
        </p:txBody>
      </p:sp>
      <p:sp>
        <p:nvSpPr>
          <p:cNvPr id="5" name="Footer Placeholder 4">
            <a:extLst>
              <a:ext uri="{FF2B5EF4-FFF2-40B4-BE49-F238E27FC236}">
                <a16:creationId xmlns:a16="http://schemas.microsoft.com/office/drawing/2014/main" id="{2C45A5D0-87BA-4694-B290-734543FBC6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982D90-867D-4F41-8B14-74387F2C114E}"/>
              </a:ext>
            </a:extLst>
          </p:cNvPr>
          <p:cNvSpPr>
            <a:spLocks noGrp="1"/>
          </p:cNvSpPr>
          <p:nvPr>
            <p:ph type="sldNum" sz="quarter" idx="12"/>
          </p:nvPr>
        </p:nvSpPr>
        <p:spPr/>
        <p:txBody>
          <a:bodyPr/>
          <a:lstStyle/>
          <a:p>
            <a:fld id="{A5818755-D753-4367-B55A-32FB829620C9}" type="slidenum">
              <a:rPr lang="en-US" smtClean="0"/>
              <a:t>‹#›</a:t>
            </a:fld>
            <a:endParaRPr lang="en-US"/>
          </a:p>
        </p:txBody>
      </p:sp>
    </p:spTree>
    <p:extLst>
      <p:ext uri="{BB962C8B-B14F-4D97-AF65-F5344CB8AC3E}">
        <p14:creationId xmlns:p14="http://schemas.microsoft.com/office/powerpoint/2010/main" val="1147551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18D16-DDF4-45F6-BA07-A6FFE4597A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9245D75-E61D-4D9F-831F-BF55FA05F2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D4C72F4-4404-49F7-840C-CFB74BA7060D}"/>
              </a:ext>
            </a:extLst>
          </p:cNvPr>
          <p:cNvSpPr>
            <a:spLocks noGrp="1"/>
          </p:cNvSpPr>
          <p:nvPr>
            <p:ph type="dt" sz="half" idx="10"/>
          </p:nvPr>
        </p:nvSpPr>
        <p:spPr/>
        <p:txBody>
          <a:bodyPr/>
          <a:lstStyle/>
          <a:p>
            <a:fld id="{CB4A7D37-748D-4591-ABFA-833F4D16F807}" type="datetimeFigureOut">
              <a:rPr lang="en-US" smtClean="0"/>
              <a:t>13-Jun-22</a:t>
            </a:fld>
            <a:endParaRPr lang="en-US"/>
          </a:p>
        </p:txBody>
      </p:sp>
      <p:sp>
        <p:nvSpPr>
          <p:cNvPr id="5" name="Footer Placeholder 4">
            <a:extLst>
              <a:ext uri="{FF2B5EF4-FFF2-40B4-BE49-F238E27FC236}">
                <a16:creationId xmlns:a16="http://schemas.microsoft.com/office/drawing/2014/main" id="{991DEB53-ABDC-4178-8AA5-E5D3C4A185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0331E5-3044-413E-8A20-70C9BC997DB3}"/>
              </a:ext>
            </a:extLst>
          </p:cNvPr>
          <p:cNvSpPr>
            <a:spLocks noGrp="1"/>
          </p:cNvSpPr>
          <p:nvPr>
            <p:ph type="sldNum" sz="quarter" idx="12"/>
          </p:nvPr>
        </p:nvSpPr>
        <p:spPr/>
        <p:txBody>
          <a:bodyPr/>
          <a:lstStyle/>
          <a:p>
            <a:fld id="{A5818755-D753-4367-B55A-32FB829620C9}" type="slidenum">
              <a:rPr lang="en-US" smtClean="0"/>
              <a:t>‹#›</a:t>
            </a:fld>
            <a:endParaRPr lang="en-US"/>
          </a:p>
        </p:txBody>
      </p:sp>
    </p:spTree>
    <p:extLst>
      <p:ext uri="{BB962C8B-B14F-4D97-AF65-F5344CB8AC3E}">
        <p14:creationId xmlns:p14="http://schemas.microsoft.com/office/powerpoint/2010/main" val="9883840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3C7AA-37E9-468F-8AE0-A55E841F79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60EC7B-163A-449D-92DB-0D81BF6880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26E1F06-587D-42F2-B737-A44A3C229B3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74DAF53-1F7E-4ABA-804F-262A7CEF629A}"/>
              </a:ext>
            </a:extLst>
          </p:cNvPr>
          <p:cNvSpPr>
            <a:spLocks noGrp="1"/>
          </p:cNvSpPr>
          <p:nvPr>
            <p:ph type="dt" sz="half" idx="10"/>
          </p:nvPr>
        </p:nvSpPr>
        <p:spPr/>
        <p:txBody>
          <a:bodyPr/>
          <a:lstStyle/>
          <a:p>
            <a:fld id="{CB4A7D37-748D-4591-ABFA-833F4D16F807}" type="datetimeFigureOut">
              <a:rPr lang="en-US" smtClean="0"/>
              <a:t>13-Jun-22</a:t>
            </a:fld>
            <a:endParaRPr lang="en-US"/>
          </a:p>
        </p:txBody>
      </p:sp>
      <p:sp>
        <p:nvSpPr>
          <p:cNvPr id="6" name="Footer Placeholder 5">
            <a:extLst>
              <a:ext uri="{FF2B5EF4-FFF2-40B4-BE49-F238E27FC236}">
                <a16:creationId xmlns:a16="http://schemas.microsoft.com/office/drawing/2014/main" id="{7DE0EEC5-D1FA-4624-808E-04A321F25C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94DCA9-C4D3-4CDF-B3EE-1E1B1EDDCA8F}"/>
              </a:ext>
            </a:extLst>
          </p:cNvPr>
          <p:cNvSpPr>
            <a:spLocks noGrp="1"/>
          </p:cNvSpPr>
          <p:nvPr>
            <p:ph type="sldNum" sz="quarter" idx="12"/>
          </p:nvPr>
        </p:nvSpPr>
        <p:spPr/>
        <p:txBody>
          <a:bodyPr/>
          <a:lstStyle/>
          <a:p>
            <a:fld id="{A5818755-D753-4367-B55A-32FB829620C9}" type="slidenum">
              <a:rPr lang="en-US" smtClean="0"/>
              <a:t>‹#›</a:t>
            </a:fld>
            <a:endParaRPr lang="en-US"/>
          </a:p>
        </p:txBody>
      </p:sp>
    </p:spTree>
    <p:extLst>
      <p:ext uri="{BB962C8B-B14F-4D97-AF65-F5344CB8AC3E}">
        <p14:creationId xmlns:p14="http://schemas.microsoft.com/office/powerpoint/2010/main" val="1128051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586B5-11B1-4E7F-AA43-B38DB70FE84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CABFBC-70A7-4406-9B30-47863A2846C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D38A17D-5D7A-41A2-94A0-1258D106A8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7C0D4E-272A-40D7-AE76-356C60B525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8D86D3-CD83-4394-A473-21645650F2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12B4CC8-2884-43DF-9144-40B3CCAC676E}"/>
              </a:ext>
            </a:extLst>
          </p:cNvPr>
          <p:cNvSpPr>
            <a:spLocks noGrp="1"/>
          </p:cNvSpPr>
          <p:nvPr>
            <p:ph type="dt" sz="half" idx="10"/>
          </p:nvPr>
        </p:nvSpPr>
        <p:spPr/>
        <p:txBody>
          <a:bodyPr/>
          <a:lstStyle/>
          <a:p>
            <a:fld id="{CB4A7D37-748D-4591-ABFA-833F4D16F807}" type="datetimeFigureOut">
              <a:rPr lang="en-US" smtClean="0"/>
              <a:t>13-Jun-22</a:t>
            </a:fld>
            <a:endParaRPr lang="en-US"/>
          </a:p>
        </p:txBody>
      </p:sp>
      <p:sp>
        <p:nvSpPr>
          <p:cNvPr id="8" name="Footer Placeholder 7">
            <a:extLst>
              <a:ext uri="{FF2B5EF4-FFF2-40B4-BE49-F238E27FC236}">
                <a16:creationId xmlns:a16="http://schemas.microsoft.com/office/drawing/2014/main" id="{C4BBD2C7-2E5F-42B8-86FC-AB6AD0CDA9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CE47779-211A-4EC9-A1A4-571FC88F078F}"/>
              </a:ext>
            </a:extLst>
          </p:cNvPr>
          <p:cNvSpPr>
            <a:spLocks noGrp="1"/>
          </p:cNvSpPr>
          <p:nvPr>
            <p:ph type="sldNum" sz="quarter" idx="12"/>
          </p:nvPr>
        </p:nvSpPr>
        <p:spPr/>
        <p:txBody>
          <a:bodyPr/>
          <a:lstStyle/>
          <a:p>
            <a:fld id="{A5818755-D753-4367-B55A-32FB829620C9}" type="slidenum">
              <a:rPr lang="en-US" smtClean="0"/>
              <a:t>‹#›</a:t>
            </a:fld>
            <a:endParaRPr lang="en-US"/>
          </a:p>
        </p:txBody>
      </p:sp>
    </p:spTree>
    <p:extLst>
      <p:ext uri="{BB962C8B-B14F-4D97-AF65-F5344CB8AC3E}">
        <p14:creationId xmlns:p14="http://schemas.microsoft.com/office/powerpoint/2010/main" val="2947843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A837-0426-4180-BFC7-84DFFB05F91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3427BF-3932-439B-8959-F0457D413133}"/>
              </a:ext>
            </a:extLst>
          </p:cNvPr>
          <p:cNvSpPr>
            <a:spLocks noGrp="1"/>
          </p:cNvSpPr>
          <p:nvPr>
            <p:ph type="dt" sz="half" idx="10"/>
          </p:nvPr>
        </p:nvSpPr>
        <p:spPr/>
        <p:txBody>
          <a:bodyPr/>
          <a:lstStyle/>
          <a:p>
            <a:fld id="{CB4A7D37-748D-4591-ABFA-833F4D16F807}" type="datetimeFigureOut">
              <a:rPr lang="en-US" smtClean="0"/>
              <a:t>13-Jun-22</a:t>
            </a:fld>
            <a:endParaRPr lang="en-US"/>
          </a:p>
        </p:txBody>
      </p:sp>
      <p:sp>
        <p:nvSpPr>
          <p:cNvPr id="4" name="Footer Placeholder 3">
            <a:extLst>
              <a:ext uri="{FF2B5EF4-FFF2-40B4-BE49-F238E27FC236}">
                <a16:creationId xmlns:a16="http://schemas.microsoft.com/office/drawing/2014/main" id="{D2CD306D-C949-4D96-807E-AD386FF59B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61C8229-FD40-4B02-86A0-7950A4470951}"/>
              </a:ext>
            </a:extLst>
          </p:cNvPr>
          <p:cNvSpPr>
            <a:spLocks noGrp="1"/>
          </p:cNvSpPr>
          <p:nvPr>
            <p:ph type="sldNum" sz="quarter" idx="12"/>
          </p:nvPr>
        </p:nvSpPr>
        <p:spPr/>
        <p:txBody>
          <a:bodyPr/>
          <a:lstStyle/>
          <a:p>
            <a:fld id="{A5818755-D753-4367-B55A-32FB829620C9}" type="slidenum">
              <a:rPr lang="en-US" smtClean="0"/>
              <a:t>‹#›</a:t>
            </a:fld>
            <a:endParaRPr lang="en-US"/>
          </a:p>
        </p:txBody>
      </p:sp>
    </p:spTree>
    <p:extLst>
      <p:ext uri="{BB962C8B-B14F-4D97-AF65-F5344CB8AC3E}">
        <p14:creationId xmlns:p14="http://schemas.microsoft.com/office/powerpoint/2010/main" val="23780273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1FD503-F0C1-4679-91C4-54731460D6DB}"/>
              </a:ext>
            </a:extLst>
          </p:cNvPr>
          <p:cNvSpPr>
            <a:spLocks noGrp="1"/>
          </p:cNvSpPr>
          <p:nvPr>
            <p:ph type="dt" sz="half" idx="10"/>
          </p:nvPr>
        </p:nvSpPr>
        <p:spPr/>
        <p:txBody>
          <a:bodyPr/>
          <a:lstStyle/>
          <a:p>
            <a:fld id="{CB4A7D37-748D-4591-ABFA-833F4D16F807}" type="datetimeFigureOut">
              <a:rPr lang="en-US" smtClean="0"/>
              <a:t>13-Jun-22</a:t>
            </a:fld>
            <a:endParaRPr lang="en-US"/>
          </a:p>
        </p:txBody>
      </p:sp>
      <p:sp>
        <p:nvSpPr>
          <p:cNvPr id="3" name="Footer Placeholder 2">
            <a:extLst>
              <a:ext uri="{FF2B5EF4-FFF2-40B4-BE49-F238E27FC236}">
                <a16:creationId xmlns:a16="http://schemas.microsoft.com/office/drawing/2014/main" id="{13B8499E-FD71-41A1-B4CB-311865F5462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5780B81-8927-4FE4-9697-A241237B3EE8}"/>
              </a:ext>
            </a:extLst>
          </p:cNvPr>
          <p:cNvSpPr>
            <a:spLocks noGrp="1"/>
          </p:cNvSpPr>
          <p:nvPr>
            <p:ph type="sldNum" sz="quarter" idx="12"/>
          </p:nvPr>
        </p:nvSpPr>
        <p:spPr/>
        <p:txBody>
          <a:bodyPr/>
          <a:lstStyle/>
          <a:p>
            <a:fld id="{A5818755-D753-4367-B55A-32FB829620C9}" type="slidenum">
              <a:rPr lang="en-US" smtClean="0"/>
              <a:t>‹#›</a:t>
            </a:fld>
            <a:endParaRPr lang="en-US"/>
          </a:p>
        </p:txBody>
      </p:sp>
    </p:spTree>
    <p:extLst>
      <p:ext uri="{BB962C8B-B14F-4D97-AF65-F5344CB8AC3E}">
        <p14:creationId xmlns:p14="http://schemas.microsoft.com/office/powerpoint/2010/main" val="4019717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04EB6-374C-435D-AAA4-4A5603271B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BADCAE2-508C-4E8F-99A8-DD2B81F0BC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7C134B-2B42-4D4F-AE2B-D8349E909C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197AD-235C-4C34-80FF-8AD397CFD653}"/>
              </a:ext>
            </a:extLst>
          </p:cNvPr>
          <p:cNvSpPr>
            <a:spLocks noGrp="1"/>
          </p:cNvSpPr>
          <p:nvPr>
            <p:ph type="dt" sz="half" idx="10"/>
          </p:nvPr>
        </p:nvSpPr>
        <p:spPr/>
        <p:txBody>
          <a:bodyPr/>
          <a:lstStyle/>
          <a:p>
            <a:fld id="{CB4A7D37-748D-4591-ABFA-833F4D16F807}" type="datetimeFigureOut">
              <a:rPr lang="en-US" smtClean="0"/>
              <a:t>13-Jun-22</a:t>
            </a:fld>
            <a:endParaRPr lang="en-US"/>
          </a:p>
        </p:txBody>
      </p:sp>
      <p:sp>
        <p:nvSpPr>
          <p:cNvPr id="6" name="Footer Placeholder 5">
            <a:extLst>
              <a:ext uri="{FF2B5EF4-FFF2-40B4-BE49-F238E27FC236}">
                <a16:creationId xmlns:a16="http://schemas.microsoft.com/office/drawing/2014/main" id="{6E675586-AA93-4346-8AA3-AAB9C1A53F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E4E894-B2E7-405B-A821-8BE495C40447}"/>
              </a:ext>
            </a:extLst>
          </p:cNvPr>
          <p:cNvSpPr>
            <a:spLocks noGrp="1"/>
          </p:cNvSpPr>
          <p:nvPr>
            <p:ph type="sldNum" sz="quarter" idx="12"/>
          </p:nvPr>
        </p:nvSpPr>
        <p:spPr/>
        <p:txBody>
          <a:bodyPr/>
          <a:lstStyle/>
          <a:p>
            <a:fld id="{A5818755-D753-4367-B55A-32FB829620C9}" type="slidenum">
              <a:rPr lang="en-US" smtClean="0"/>
              <a:t>‹#›</a:t>
            </a:fld>
            <a:endParaRPr lang="en-US"/>
          </a:p>
        </p:txBody>
      </p:sp>
    </p:spTree>
    <p:extLst>
      <p:ext uri="{BB962C8B-B14F-4D97-AF65-F5344CB8AC3E}">
        <p14:creationId xmlns:p14="http://schemas.microsoft.com/office/powerpoint/2010/main" val="1810154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8DB53-D3CA-42CF-8372-AC3FEF797E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446CFDB-EF0E-4C6D-B978-59D934A4E9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B742E6-2046-4D65-9429-148386D1EC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777417-0A46-4637-8C1F-A0FF3B014E69}"/>
              </a:ext>
            </a:extLst>
          </p:cNvPr>
          <p:cNvSpPr>
            <a:spLocks noGrp="1"/>
          </p:cNvSpPr>
          <p:nvPr>
            <p:ph type="dt" sz="half" idx="10"/>
          </p:nvPr>
        </p:nvSpPr>
        <p:spPr/>
        <p:txBody>
          <a:bodyPr/>
          <a:lstStyle/>
          <a:p>
            <a:fld id="{CB4A7D37-748D-4591-ABFA-833F4D16F807}" type="datetimeFigureOut">
              <a:rPr lang="en-US" smtClean="0"/>
              <a:t>13-Jun-22</a:t>
            </a:fld>
            <a:endParaRPr lang="en-US"/>
          </a:p>
        </p:txBody>
      </p:sp>
      <p:sp>
        <p:nvSpPr>
          <p:cNvPr id="6" name="Footer Placeholder 5">
            <a:extLst>
              <a:ext uri="{FF2B5EF4-FFF2-40B4-BE49-F238E27FC236}">
                <a16:creationId xmlns:a16="http://schemas.microsoft.com/office/drawing/2014/main" id="{0F16D0E8-094D-4958-A54D-55372BA63D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A22563-9778-49B6-96DE-9DF0D8A1E3C5}"/>
              </a:ext>
            </a:extLst>
          </p:cNvPr>
          <p:cNvSpPr>
            <a:spLocks noGrp="1"/>
          </p:cNvSpPr>
          <p:nvPr>
            <p:ph type="sldNum" sz="quarter" idx="12"/>
          </p:nvPr>
        </p:nvSpPr>
        <p:spPr/>
        <p:txBody>
          <a:bodyPr/>
          <a:lstStyle/>
          <a:p>
            <a:fld id="{A5818755-D753-4367-B55A-32FB829620C9}" type="slidenum">
              <a:rPr lang="en-US" smtClean="0"/>
              <a:t>‹#›</a:t>
            </a:fld>
            <a:endParaRPr lang="en-US"/>
          </a:p>
        </p:txBody>
      </p:sp>
    </p:spTree>
    <p:extLst>
      <p:ext uri="{BB962C8B-B14F-4D97-AF65-F5344CB8AC3E}">
        <p14:creationId xmlns:p14="http://schemas.microsoft.com/office/powerpoint/2010/main" val="6229905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183820-4D83-49B5-A8CB-300369B7D2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4D5174C-DFB5-44B7-BFF1-C95765E4AB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FFB964-31C5-4721-9382-C3698EF263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4A7D37-748D-4591-ABFA-833F4D16F807}" type="datetimeFigureOut">
              <a:rPr lang="en-US" smtClean="0"/>
              <a:t>13-Jun-22</a:t>
            </a:fld>
            <a:endParaRPr lang="en-US"/>
          </a:p>
        </p:txBody>
      </p:sp>
      <p:sp>
        <p:nvSpPr>
          <p:cNvPr id="5" name="Footer Placeholder 4">
            <a:extLst>
              <a:ext uri="{FF2B5EF4-FFF2-40B4-BE49-F238E27FC236}">
                <a16:creationId xmlns:a16="http://schemas.microsoft.com/office/drawing/2014/main" id="{41BB4332-2D5B-4894-B915-68A3B55E57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E734BE4-BB57-4D4C-985B-870FF2BB54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818755-D753-4367-B55A-32FB829620C9}" type="slidenum">
              <a:rPr lang="en-US" smtClean="0"/>
              <a:t>‹#›</a:t>
            </a:fld>
            <a:endParaRPr lang="en-US"/>
          </a:p>
        </p:txBody>
      </p:sp>
    </p:spTree>
    <p:extLst>
      <p:ext uri="{BB962C8B-B14F-4D97-AF65-F5344CB8AC3E}">
        <p14:creationId xmlns:p14="http://schemas.microsoft.com/office/powerpoint/2010/main" val="11917047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87DF8-BE78-4C85-8BD3-991A47A54A59}"/>
              </a:ext>
            </a:extLst>
          </p:cNvPr>
          <p:cNvSpPr>
            <a:spLocks noGrp="1"/>
          </p:cNvSpPr>
          <p:nvPr>
            <p:ph type="ctrTitle"/>
          </p:nvPr>
        </p:nvSpPr>
        <p:spPr>
          <a:xfrm>
            <a:off x="3433481" y="1176151"/>
            <a:ext cx="5325035" cy="1181566"/>
          </a:xfrm>
        </p:spPr>
        <p:txBody>
          <a:bodyPr/>
          <a:lstStyle/>
          <a:p>
            <a:r>
              <a:rPr lang="en-US" dirty="0"/>
              <a:t>Angry Bird Clone </a:t>
            </a:r>
          </a:p>
        </p:txBody>
      </p:sp>
      <p:sp>
        <p:nvSpPr>
          <p:cNvPr id="3" name="Subtitle 2">
            <a:extLst>
              <a:ext uri="{FF2B5EF4-FFF2-40B4-BE49-F238E27FC236}">
                <a16:creationId xmlns:a16="http://schemas.microsoft.com/office/drawing/2014/main" id="{59224C55-D26A-4EDB-8159-E50FF8CEF5F4}"/>
              </a:ext>
            </a:extLst>
          </p:cNvPr>
          <p:cNvSpPr>
            <a:spLocks noGrp="1"/>
          </p:cNvSpPr>
          <p:nvPr>
            <p:ph type="subTitle" idx="1"/>
          </p:nvPr>
        </p:nvSpPr>
        <p:spPr>
          <a:xfrm>
            <a:off x="4867835" y="3064156"/>
            <a:ext cx="2456329" cy="1655762"/>
          </a:xfrm>
        </p:spPr>
        <p:txBody>
          <a:bodyPr/>
          <a:lstStyle/>
          <a:p>
            <a:r>
              <a:rPr lang="en-US" dirty="0"/>
              <a:t>Developed</a:t>
            </a:r>
          </a:p>
          <a:p>
            <a:r>
              <a:rPr lang="en-US" dirty="0"/>
              <a:t> by </a:t>
            </a:r>
          </a:p>
          <a:p>
            <a:r>
              <a:rPr lang="en-US" dirty="0"/>
              <a:t>Ali </a:t>
            </a:r>
            <a:r>
              <a:rPr lang="en-US" dirty="0" err="1"/>
              <a:t>Haydar</a:t>
            </a:r>
            <a:r>
              <a:rPr lang="en-US" dirty="0"/>
              <a:t> AYAR</a:t>
            </a:r>
          </a:p>
        </p:txBody>
      </p:sp>
    </p:spTree>
    <p:extLst>
      <p:ext uri="{BB962C8B-B14F-4D97-AF65-F5344CB8AC3E}">
        <p14:creationId xmlns:p14="http://schemas.microsoft.com/office/powerpoint/2010/main" val="27850822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ABD12D-1291-40B8-8826-AA50B69B9032}"/>
              </a:ext>
            </a:extLst>
          </p:cNvPr>
          <p:cNvSpPr txBox="1"/>
          <p:nvPr/>
        </p:nvSpPr>
        <p:spPr>
          <a:xfrm>
            <a:off x="4376175" y="206187"/>
            <a:ext cx="3439649" cy="707886"/>
          </a:xfrm>
          <a:prstGeom prst="rect">
            <a:avLst/>
          </a:prstGeom>
          <a:noFill/>
        </p:spPr>
        <p:txBody>
          <a:bodyPr wrap="square" rtlCol="0">
            <a:spAutoFit/>
          </a:bodyPr>
          <a:lstStyle/>
          <a:p>
            <a:r>
              <a:rPr lang="en-US" sz="4000" dirty="0"/>
              <a:t>Code Examples</a:t>
            </a:r>
          </a:p>
        </p:txBody>
      </p:sp>
      <p:sp>
        <p:nvSpPr>
          <p:cNvPr id="9" name="TextBox 8">
            <a:extLst>
              <a:ext uri="{FF2B5EF4-FFF2-40B4-BE49-F238E27FC236}">
                <a16:creationId xmlns:a16="http://schemas.microsoft.com/office/drawing/2014/main" id="{25D90E2D-BF7B-4AF1-873E-9186EDBFFD40}"/>
              </a:ext>
            </a:extLst>
          </p:cNvPr>
          <p:cNvSpPr txBox="1"/>
          <p:nvPr/>
        </p:nvSpPr>
        <p:spPr>
          <a:xfrm>
            <a:off x="448236" y="1452283"/>
            <a:ext cx="4377930" cy="400110"/>
          </a:xfrm>
          <a:prstGeom prst="rect">
            <a:avLst/>
          </a:prstGeom>
          <a:noFill/>
        </p:spPr>
        <p:txBody>
          <a:bodyPr wrap="none" rtlCol="0">
            <a:spAutoFit/>
          </a:bodyPr>
          <a:lstStyle/>
          <a:p>
            <a:r>
              <a:rPr lang="en-US" sz="2000" b="1" u="sng" dirty="0"/>
              <a:t>Static Object(Singleton Design Pattern):</a:t>
            </a:r>
            <a:endParaRPr lang="en-US" b="1" dirty="0"/>
          </a:p>
        </p:txBody>
      </p:sp>
      <p:pic>
        <p:nvPicPr>
          <p:cNvPr id="2" name="Picture 1">
            <a:extLst>
              <a:ext uri="{FF2B5EF4-FFF2-40B4-BE49-F238E27FC236}">
                <a16:creationId xmlns:a16="http://schemas.microsoft.com/office/drawing/2014/main" id="{FF114A89-21E8-43F2-8620-B730503C043B}"/>
              </a:ext>
            </a:extLst>
          </p:cNvPr>
          <p:cNvPicPr>
            <a:picLocks noChangeAspect="1"/>
          </p:cNvPicPr>
          <p:nvPr/>
        </p:nvPicPr>
        <p:blipFill>
          <a:blip r:embed="rId2"/>
          <a:stretch>
            <a:fillRect/>
          </a:stretch>
        </p:blipFill>
        <p:spPr>
          <a:xfrm>
            <a:off x="6007697" y="1452283"/>
            <a:ext cx="4820323" cy="4915586"/>
          </a:xfrm>
          <a:prstGeom prst="rect">
            <a:avLst/>
          </a:prstGeom>
        </p:spPr>
      </p:pic>
    </p:spTree>
    <p:extLst>
      <p:ext uri="{BB962C8B-B14F-4D97-AF65-F5344CB8AC3E}">
        <p14:creationId xmlns:p14="http://schemas.microsoft.com/office/powerpoint/2010/main" val="327808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ABD12D-1291-40B8-8826-AA50B69B9032}"/>
              </a:ext>
            </a:extLst>
          </p:cNvPr>
          <p:cNvSpPr txBox="1"/>
          <p:nvPr/>
        </p:nvSpPr>
        <p:spPr>
          <a:xfrm>
            <a:off x="4376175" y="206187"/>
            <a:ext cx="3439649" cy="707886"/>
          </a:xfrm>
          <a:prstGeom prst="rect">
            <a:avLst/>
          </a:prstGeom>
          <a:noFill/>
        </p:spPr>
        <p:txBody>
          <a:bodyPr wrap="square" rtlCol="0">
            <a:spAutoFit/>
          </a:bodyPr>
          <a:lstStyle/>
          <a:p>
            <a:r>
              <a:rPr lang="en-US" sz="4000" dirty="0"/>
              <a:t>Code Examples</a:t>
            </a:r>
          </a:p>
        </p:txBody>
      </p:sp>
      <p:sp>
        <p:nvSpPr>
          <p:cNvPr id="9" name="TextBox 8">
            <a:extLst>
              <a:ext uri="{FF2B5EF4-FFF2-40B4-BE49-F238E27FC236}">
                <a16:creationId xmlns:a16="http://schemas.microsoft.com/office/drawing/2014/main" id="{25D90E2D-BF7B-4AF1-873E-9186EDBFFD40}"/>
              </a:ext>
            </a:extLst>
          </p:cNvPr>
          <p:cNvSpPr txBox="1"/>
          <p:nvPr/>
        </p:nvSpPr>
        <p:spPr>
          <a:xfrm>
            <a:off x="448236" y="1452283"/>
            <a:ext cx="2931315" cy="400110"/>
          </a:xfrm>
          <a:prstGeom prst="rect">
            <a:avLst/>
          </a:prstGeom>
          <a:noFill/>
        </p:spPr>
        <p:txBody>
          <a:bodyPr wrap="none" rtlCol="0">
            <a:spAutoFit/>
          </a:bodyPr>
          <a:lstStyle/>
          <a:p>
            <a:r>
              <a:rPr lang="en-US" sz="2000" b="1" u="sng" dirty="0" err="1"/>
              <a:t>UnityAction</a:t>
            </a:r>
            <a:r>
              <a:rPr lang="en-US" sz="2000" b="1" u="sng" dirty="0"/>
              <a:t>(</a:t>
            </a:r>
            <a:r>
              <a:rPr lang="en-US" sz="2000" b="1" u="sng" dirty="0" err="1"/>
              <a:t>EventSytem</a:t>
            </a:r>
            <a:r>
              <a:rPr lang="en-US" sz="2000" b="1" u="sng" dirty="0"/>
              <a:t>)</a:t>
            </a:r>
            <a:r>
              <a:rPr lang="en-US" b="1" dirty="0"/>
              <a:t>:</a:t>
            </a:r>
          </a:p>
        </p:txBody>
      </p:sp>
      <p:pic>
        <p:nvPicPr>
          <p:cNvPr id="3" name="Picture 2">
            <a:extLst>
              <a:ext uri="{FF2B5EF4-FFF2-40B4-BE49-F238E27FC236}">
                <a16:creationId xmlns:a16="http://schemas.microsoft.com/office/drawing/2014/main" id="{DB954D06-8D9C-47C5-BCA5-55ADFED8E563}"/>
              </a:ext>
            </a:extLst>
          </p:cNvPr>
          <p:cNvPicPr>
            <a:picLocks noChangeAspect="1"/>
          </p:cNvPicPr>
          <p:nvPr/>
        </p:nvPicPr>
        <p:blipFill>
          <a:blip r:embed="rId2"/>
          <a:stretch>
            <a:fillRect/>
          </a:stretch>
        </p:blipFill>
        <p:spPr>
          <a:xfrm>
            <a:off x="3533180" y="1586756"/>
            <a:ext cx="2732465" cy="5065057"/>
          </a:xfrm>
          <a:prstGeom prst="rect">
            <a:avLst/>
          </a:prstGeom>
        </p:spPr>
      </p:pic>
      <p:pic>
        <p:nvPicPr>
          <p:cNvPr id="7" name="Picture 6">
            <a:extLst>
              <a:ext uri="{FF2B5EF4-FFF2-40B4-BE49-F238E27FC236}">
                <a16:creationId xmlns:a16="http://schemas.microsoft.com/office/drawing/2014/main" id="{992C9F09-A969-4792-9E3B-11912DD24FD9}"/>
              </a:ext>
            </a:extLst>
          </p:cNvPr>
          <p:cNvPicPr>
            <a:picLocks noChangeAspect="1"/>
          </p:cNvPicPr>
          <p:nvPr/>
        </p:nvPicPr>
        <p:blipFill>
          <a:blip r:embed="rId3"/>
          <a:stretch>
            <a:fillRect/>
          </a:stretch>
        </p:blipFill>
        <p:spPr>
          <a:xfrm>
            <a:off x="6419274" y="1593578"/>
            <a:ext cx="4177008" cy="3671945"/>
          </a:xfrm>
          <a:prstGeom prst="rect">
            <a:avLst/>
          </a:prstGeom>
        </p:spPr>
      </p:pic>
      <p:pic>
        <p:nvPicPr>
          <p:cNvPr id="8" name="Picture 7">
            <a:extLst>
              <a:ext uri="{FF2B5EF4-FFF2-40B4-BE49-F238E27FC236}">
                <a16:creationId xmlns:a16="http://schemas.microsoft.com/office/drawing/2014/main" id="{176DE938-7306-46A3-89FA-797D52538779}"/>
              </a:ext>
            </a:extLst>
          </p:cNvPr>
          <p:cNvPicPr>
            <a:picLocks noChangeAspect="1"/>
          </p:cNvPicPr>
          <p:nvPr/>
        </p:nvPicPr>
        <p:blipFill>
          <a:blip r:embed="rId4"/>
          <a:stretch>
            <a:fillRect/>
          </a:stretch>
        </p:blipFill>
        <p:spPr>
          <a:xfrm>
            <a:off x="6419274" y="5457630"/>
            <a:ext cx="5279667" cy="1188531"/>
          </a:xfrm>
          <a:prstGeom prst="rect">
            <a:avLst/>
          </a:prstGeom>
        </p:spPr>
      </p:pic>
    </p:spTree>
    <p:extLst>
      <p:ext uri="{BB962C8B-B14F-4D97-AF65-F5344CB8AC3E}">
        <p14:creationId xmlns:p14="http://schemas.microsoft.com/office/powerpoint/2010/main" val="2033452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ABD12D-1291-40B8-8826-AA50B69B9032}"/>
              </a:ext>
            </a:extLst>
          </p:cNvPr>
          <p:cNvSpPr txBox="1"/>
          <p:nvPr/>
        </p:nvSpPr>
        <p:spPr>
          <a:xfrm>
            <a:off x="4376175" y="206187"/>
            <a:ext cx="3439649" cy="707886"/>
          </a:xfrm>
          <a:prstGeom prst="rect">
            <a:avLst/>
          </a:prstGeom>
          <a:noFill/>
        </p:spPr>
        <p:txBody>
          <a:bodyPr wrap="square" rtlCol="0">
            <a:spAutoFit/>
          </a:bodyPr>
          <a:lstStyle/>
          <a:p>
            <a:r>
              <a:rPr lang="en-US" sz="4000" dirty="0"/>
              <a:t>Code Examples</a:t>
            </a:r>
          </a:p>
        </p:txBody>
      </p:sp>
      <p:sp>
        <p:nvSpPr>
          <p:cNvPr id="9" name="TextBox 8">
            <a:extLst>
              <a:ext uri="{FF2B5EF4-FFF2-40B4-BE49-F238E27FC236}">
                <a16:creationId xmlns:a16="http://schemas.microsoft.com/office/drawing/2014/main" id="{25D90E2D-BF7B-4AF1-873E-9186EDBFFD40}"/>
              </a:ext>
            </a:extLst>
          </p:cNvPr>
          <p:cNvSpPr txBox="1"/>
          <p:nvPr/>
        </p:nvSpPr>
        <p:spPr>
          <a:xfrm>
            <a:off x="448236" y="1452283"/>
            <a:ext cx="3835987" cy="400110"/>
          </a:xfrm>
          <a:prstGeom prst="rect">
            <a:avLst/>
          </a:prstGeom>
          <a:noFill/>
        </p:spPr>
        <p:txBody>
          <a:bodyPr wrap="none" rtlCol="0">
            <a:spAutoFit/>
          </a:bodyPr>
          <a:lstStyle/>
          <a:p>
            <a:r>
              <a:rPr lang="en-US" sz="2000" b="1" u="sng" dirty="0"/>
              <a:t>Persisted Data(Saving data to file):</a:t>
            </a:r>
            <a:endParaRPr lang="en-US" b="1" dirty="0"/>
          </a:p>
        </p:txBody>
      </p:sp>
      <p:pic>
        <p:nvPicPr>
          <p:cNvPr id="2" name="Picture 1">
            <a:extLst>
              <a:ext uri="{FF2B5EF4-FFF2-40B4-BE49-F238E27FC236}">
                <a16:creationId xmlns:a16="http://schemas.microsoft.com/office/drawing/2014/main" id="{D4491EA9-156F-4100-BBEA-D80CB8D4EA7C}"/>
              </a:ext>
            </a:extLst>
          </p:cNvPr>
          <p:cNvPicPr>
            <a:picLocks noChangeAspect="1"/>
          </p:cNvPicPr>
          <p:nvPr/>
        </p:nvPicPr>
        <p:blipFill>
          <a:blip r:embed="rId2"/>
          <a:stretch>
            <a:fillRect/>
          </a:stretch>
        </p:blipFill>
        <p:spPr>
          <a:xfrm>
            <a:off x="4153735" y="2027086"/>
            <a:ext cx="7324177" cy="4307840"/>
          </a:xfrm>
          <a:prstGeom prst="rect">
            <a:avLst/>
          </a:prstGeom>
        </p:spPr>
      </p:pic>
    </p:spTree>
    <p:extLst>
      <p:ext uri="{BB962C8B-B14F-4D97-AF65-F5344CB8AC3E}">
        <p14:creationId xmlns:p14="http://schemas.microsoft.com/office/powerpoint/2010/main" val="9838907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ABD12D-1291-40B8-8826-AA50B69B9032}"/>
              </a:ext>
            </a:extLst>
          </p:cNvPr>
          <p:cNvSpPr txBox="1"/>
          <p:nvPr/>
        </p:nvSpPr>
        <p:spPr>
          <a:xfrm>
            <a:off x="4931287" y="3075057"/>
            <a:ext cx="2329425" cy="707886"/>
          </a:xfrm>
          <a:prstGeom prst="rect">
            <a:avLst/>
          </a:prstGeom>
          <a:noFill/>
        </p:spPr>
        <p:txBody>
          <a:bodyPr wrap="square" rtlCol="0">
            <a:spAutoFit/>
          </a:bodyPr>
          <a:lstStyle/>
          <a:p>
            <a:r>
              <a:rPr lang="en-US" sz="4000" dirty="0"/>
              <a:t>Thank You</a:t>
            </a:r>
          </a:p>
        </p:txBody>
      </p:sp>
    </p:spTree>
    <p:extLst>
      <p:ext uri="{BB962C8B-B14F-4D97-AF65-F5344CB8AC3E}">
        <p14:creationId xmlns:p14="http://schemas.microsoft.com/office/powerpoint/2010/main" val="36059472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7B1701A-9D31-4B56-9CAE-0109E5C8ABDF}"/>
              </a:ext>
            </a:extLst>
          </p:cNvPr>
          <p:cNvSpPr txBox="1"/>
          <p:nvPr/>
        </p:nvSpPr>
        <p:spPr>
          <a:xfrm>
            <a:off x="4425195" y="268940"/>
            <a:ext cx="3341610" cy="707886"/>
          </a:xfrm>
          <a:prstGeom prst="rect">
            <a:avLst/>
          </a:prstGeom>
          <a:noFill/>
        </p:spPr>
        <p:txBody>
          <a:bodyPr wrap="square" rtlCol="0">
            <a:spAutoFit/>
          </a:bodyPr>
          <a:lstStyle/>
          <a:p>
            <a:r>
              <a:rPr lang="en-US" sz="4000" dirty="0" err="1"/>
              <a:t>GamePlay</a:t>
            </a:r>
            <a:r>
              <a:rPr lang="en-US" sz="4000" dirty="0"/>
              <a:t> &amp; UI</a:t>
            </a:r>
          </a:p>
        </p:txBody>
      </p:sp>
      <p:sp>
        <p:nvSpPr>
          <p:cNvPr id="2" name="TextBox 1">
            <a:extLst>
              <a:ext uri="{FF2B5EF4-FFF2-40B4-BE49-F238E27FC236}">
                <a16:creationId xmlns:a16="http://schemas.microsoft.com/office/drawing/2014/main" id="{C7EB189C-C444-49D7-9A0D-E07F6AFEF40A}"/>
              </a:ext>
            </a:extLst>
          </p:cNvPr>
          <p:cNvSpPr txBox="1"/>
          <p:nvPr/>
        </p:nvSpPr>
        <p:spPr>
          <a:xfrm>
            <a:off x="475130" y="1138518"/>
            <a:ext cx="811825" cy="400110"/>
          </a:xfrm>
          <a:prstGeom prst="rect">
            <a:avLst/>
          </a:prstGeom>
          <a:noFill/>
        </p:spPr>
        <p:txBody>
          <a:bodyPr wrap="none" rtlCol="0">
            <a:spAutoFit/>
          </a:bodyPr>
          <a:lstStyle/>
          <a:p>
            <a:r>
              <a:rPr lang="en-US" sz="2000" b="1" u="sng" dirty="0"/>
              <a:t>Entry</a:t>
            </a:r>
            <a:r>
              <a:rPr lang="en-US" b="1" dirty="0"/>
              <a:t>:</a:t>
            </a:r>
          </a:p>
        </p:txBody>
      </p:sp>
      <p:pic>
        <p:nvPicPr>
          <p:cNvPr id="4" name="Picture 3">
            <a:extLst>
              <a:ext uri="{FF2B5EF4-FFF2-40B4-BE49-F238E27FC236}">
                <a16:creationId xmlns:a16="http://schemas.microsoft.com/office/drawing/2014/main" id="{6E18BCD0-7612-4B08-8C63-11102BA2F9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82470" y="1538628"/>
            <a:ext cx="8357907" cy="4555295"/>
          </a:xfrm>
          <a:prstGeom prst="rect">
            <a:avLst/>
          </a:prstGeom>
        </p:spPr>
      </p:pic>
      <p:sp>
        <p:nvSpPr>
          <p:cNvPr id="6" name="TextBox 5">
            <a:extLst>
              <a:ext uri="{FF2B5EF4-FFF2-40B4-BE49-F238E27FC236}">
                <a16:creationId xmlns:a16="http://schemas.microsoft.com/office/drawing/2014/main" id="{EC79D758-9654-488F-AAD0-68ED85A6959A}"/>
              </a:ext>
            </a:extLst>
          </p:cNvPr>
          <p:cNvSpPr txBox="1"/>
          <p:nvPr/>
        </p:nvSpPr>
        <p:spPr>
          <a:xfrm>
            <a:off x="475131" y="1927411"/>
            <a:ext cx="2501152" cy="3970318"/>
          </a:xfrm>
          <a:prstGeom prst="rect">
            <a:avLst/>
          </a:prstGeom>
          <a:noFill/>
        </p:spPr>
        <p:txBody>
          <a:bodyPr wrap="square" rtlCol="0">
            <a:spAutoFit/>
          </a:bodyPr>
          <a:lstStyle/>
          <a:p>
            <a:pPr marL="285750" indent="-285750">
              <a:buFont typeface="Arial" panose="020B0604020202020204" pitchFamily="34" charset="0"/>
              <a:buChar char="•"/>
            </a:pPr>
            <a:r>
              <a:rPr lang="en-US" dirty="0"/>
              <a:t>When our game is opened, a menu welcomes us as seen on the right.</a:t>
            </a:r>
          </a:p>
          <a:p>
            <a:pPr marL="285750" indent="-285750">
              <a:buFont typeface="Arial" panose="020B0604020202020204" pitchFamily="34" charset="0"/>
              <a:buChar char="•"/>
            </a:pPr>
            <a:r>
              <a:rPr lang="en-US" dirty="0"/>
              <a:t>Here we can start a new game or continue if we have an existing save or choose a level according to our progress.</a:t>
            </a:r>
          </a:p>
          <a:p>
            <a:pPr marL="285750" indent="-285750">
              <a:buFont typeface="Arial" panose="020B0604020202020204" pitchFamily="34" charset="0"/>
              <a:buChar char="•"/>
            </a:pPr>
            <a:r>
              <a:rPr lang="en-US" dirty="0"/>
              <a:t>Optionally there is a button to delete the current save.</a:t>
            </a:r>
          </a:p>
        </p:txBody>
      </p:sp>
    </p:spTree>
    <p:extLst>
      <p:ext uri="{BB962C8B-B14F-4D97-AF65-F5344CB8AC3E}">
        <p14:creationId xmlns:p14="http://schemas.microsoft.com/office/powerpoint/2010/main" val="736104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EB189C-C444-49D7-9A0D-E07F6AFEF40A}"/>
              </a:ext>
            </a:extLst>
          </p:cNvPr>
          <p:cNvSpPr txBox="1"/>
          <p:nvPr/>
        </p:nvSpPr>
        <p:spPr>
          <a:xfrm>
            <a:off x="475130" y="1138518"/>
            <a:ext cx="1321387" cy="400110"/>
          </a:xfrm>
          <a:prstGeom prst="rect">
            <a:avLst/>
          </a:prstGeom>
          <a:noFill/>
        </p:spPr>
        <p:txBody>
          <a:bodyPr wrap="none" rtlCol="0">
            <a:spAutoFit/>
          </a:bodyPr>
          <a:lstStyle/>
          <a:p>
            <a:r>
              <a:rPr lang="en-US" sz="2000" b="1" u="sng" dirty="0"/>
              <a:t>Gameplay</a:t>
            </a:r>
            <a:r>
              <a:rPr lang="en-US" b="1" dirty="0"/>
              <a:t>:</a:t>
            </a:r>
          </a:p>
        </p:txBody>
      </p:sp>
      <p:pic>
        <p:nvPicPr>
          <p:cNvPr id="10" name="Picture 9">
            <a:extLst>
              <a:ext uri="{FF2B5EF4-FFF2-40B4-BE49-F238E27FC236}">
                <a16:creationId xmlns:a16="http://schemas.microsoft.com/office/drawing/2014/main" id="{1292AD1C-F422-41A2-B3D0-20DCDF726C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42931" y="1538628"/>
            <a:ext cx="8131444" cy="4431866"/>
          </a:xfrm>
          <a:prstGeom prst="rect">
            <a:avLst/>
          </a:prstGeom>
        </p:spPr>
      </p:pic>
      <p:sp>
        <p:nvSpPr>
          <p:cNvPr id="11" name="TextBox 10">
            <a:extLst>
              <a:ext uri="{FF2B5EF4-FFF2-40B4-BE49-F238E27FC236}">
                <a16:creationId xmlns:a16="http://schemas.microsoft.com/office/drawing/2014/main" id="{19FDBA4A-88B0-4CCB-BB5F-DAE2132283AB}"/>
              </a:ext>
            </a:extLst>
          </p:cNvPr>
          <p:cNvSpPr txBox="1"/>
          <p:nvPr/>
        </p:nvSpPr>
        <p:spPr>
          <a:xfrm>
            <a:off x="4425195" y="268940"/>
            <a:ext cx="3341610" cy="707886"/>
          </a:xfrm>
          <a:prstGeom prst="rect">
            <a:avLst/>
          </a:prstGeom>
          <a:noFill/>
        </p:spPr>
        <p:txBody>
          <a:bodyPr wrap="square" rtlCol="0">
            <a:spAutoFit/>
          </a:bodyPr>
          <a:lstStyle/>
          <a:p>
            <a:r>
              <a:rPr lang="en-US" sz="4000" dirty="0" err="1"/>
              <a:t>GamePlay</a:t>
            </a:r>
            <a:r>
              <a:rPr lang="en-US" sz="4000" dirty="0"/>
              <a:t> &amp; UI</a:t>
            </a:r>
          </a:p>
        </p:txBody>
      </p:sp>
      <p:sp>
        <p:nvSpPr>
          <p:cNvPr id="13" name="TextBox 12">
            <a:extLst>
              <a:ext uri="{FF2B5EF4-FFF2-40B4-BE49-F238E27FC236}">
                <a16:creationId xmlns:a16="http://schemas.microsoft.com/office/drawing/2014/main" id="{C5596B4F-A438-466E-9B95-EC9282989773}"/>
              </a:ext>
            </a:extLst>
          </p:cNvPr>
          <p:cNvSpPr txBox="1"/>
          <p:nvPr/>
        </p:nvSpPr>
        <p:spPr>
          <a:xfrm>
            <a:off x="475131" y="1927411"/>
            <a:ext cx="2501152" cy="4524315"/>
          </a:xfrm>
          <a:prstGeom prst="rect">
            <a:avLst/>
          </a:prstGeom>
          <a:noFill/>
        </p:spPr>
        <p:txBody>
          <a:bodyPr wrap="square" rtlCol="0">
            <a:spAutoFit/>
          </a:bodyPr>
          <a:lstStyle/>
          <a:p>
            <a:pPr marL="285750" indent="-285750">
              <a:buFont typeface="Arial" panose="020B0604020202020204" pitchFamily="34" charset="0"/>
              <a:buChar char="•"/>
            </a:pPr>
            <a:r>
              <a:rPr lang="en-US" dirty="0"/>
              <a:t>Our game has almost the same mechanics as a clone of the angry bird game in the industry.</a:t>
            </a:r>
          </a:p>
          <a:p>
            <a:pPr marL="285750" indent="-285750">
              <a:buFont typeface="Arial" panose="020B0604020202020204" pitchFamily="34" charset="0"/>
              <a:buChar char="•"/>
            </a:pPr>
            <a:r>
              <a:rPr lang="en-US" dirty="0"/>
              <a:t>By holding down the bird with the mouse, dragging it and releasing it, we can give movement to our bird. By hitting obstacles and monsters on the stage, we can destroy them and earn points.</a:t>
            </a:r>
          </a:p>
        </p:txBody>
      </p:sp>
    </p:spTree>
    <p:extLst>
      <p:ext uri="{BB962C8B-B14F-4D97-AF65-F5344CB8AC3E}">
        <p14:creationId xmlns:p14="http://schemas.microsoft.com/office/powerpoint/2010/main" val="3427074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EB189C-C444-49D7-9A0D-E07F6AFEF40A}"/>
              </a:ext>
            </a:extLst>
          </p:cNvPr>
          <p:cNvSpPr txBox="1"/>
          <p:nvPr/>
        </p:nvSpPr>
        <p:spPr>
          <a:xfrm>
            <a:off x="1586709" y="1353671"/>
            <a:ext cx="2320251" cy="400110"/>
          </a:xfrm>
          <a:prstGeom prst="rect">
            <a:avLst/>
          </a:prstGeom>
          <a:noFill/>
        </p:spPr>
        <p:txBody>
          <a:bodyPr wrap="none" rtlCol="0">
            <a:spAutoFit/>
          </a:bodyPr>
          <a:lstStyle/>
          <a:p>
            <a:r>
              <a:rPr lang="en-US" sz="2000" b="1" u="sng" dirty="0" err="1"/>
              <a:t>Complation</a:t>
            </a:r>
            <a:r>
              <a:rPr lang="en-US" sz="2000" b="1" u="sng" dirty="0"/>
              <a:t> of level</a:t>
            </a:r>
            <a:r>
              <a:rPr lang="en-US" b="1" dirty="0"/>
              <a:t>:</a:t>
            </a:r>
          </a:p>
        </p:txBody>
      </p:sp>
      <p:sp>
        <p:nvSpPr>
          <p:cNvPr id="6" name="TextBox 5">
            <a:extLst>
              <a:ext uri="{FF2B5EF4-FFF2-40B4-BE49-F238E27FC236}">
                <a16:creationId xmlns:a16="http://schemas.microsoft.com/office/drawing/2014/main" id="{9799D147-BD9D-4797-A3FF-F9FB614039BF}"/>
              </a:ext>
            </a:extLst>
          </p:cNvPr>
          <p:cNvSpPr txBox="1"/>
          <p:nvPr/>
        </p:nvSpPr>
        <p:spPr>
          <a:xfrm>
            <a:off x="4425195" y="268940"/>
            <a:ext cx="3341610" cy="707886"/>
          </a:xfrm>
          <a:prstGeom prst="rect">
            <a:avLst/>
          </a:prstGeom>
          <a:noFill/>
        </p:spPr>
        <p:txBody>
          <a:bodyPr wrap="square" rtlCol="0">
            <a:spAutoFit/>
          </a:bodyPr>
          <a:lstStyle/>
          <a:p>
            <a:r>
              <a:rPr lang="en-US" sz="4000" dirty="0" err="1"/>
              <a:t>GamePlay</a:t>
            </a:r>
            <a:r>
              <a:rPr lang="en-US" sz="4000" dirty="0"/>
              <a:t> &amp; UI</a:t>
            </a:r>
          </a:p>
        </p:txBody>
      </p:sp>
      <p:sp>
        <p:nvSpPr>
          <p:cNvPr id="7" name="TextBox 6">
            <a:extLst>
              <a:ext uri="{FF2B5EF4-FFF2-40B4-BE49-F238E27FC236}">
                <a16:creationId xmlns:a16="http://schemas.microsoft.com/office/drawing/2014/main" id="{35ECCC6B-7472-47CF-B38C-6FA6731FB418}"/>
              </a:ext>
            </a:extLst>
          </p:cNvPr>
          <p:cNvSpPr txBox="1"/>
          <p:nvPr/>
        </p:nvSpPr>
        <p:spPr>
          <a:xfrm>
            <a:off x="7531123" y="1353671"/>
            <a:ext cx="1770613" cy="400110"/>
          </a:xfrm>
          <a:prstGeom prst="rect">
            <a:avLst/>
          </a:prstGeom>
          <a:noFill/>
        </p:spPr>
        <p:txBody>
          <a:bodyPr wrap="none" rtlCol="0">
            <a:spAutoFit/>
          </a:bodyPr>
          <a:lstStyle/>
          <a:p>
            <a:r>
              <a:rPr lang="en-US" sz="2000" b="1" u="sng" dirty="0"/>
              <a:t>Failing of level</a:t>
            </a:r>
            <a:r>
              <a:rPr lang="en-US" b="1" dirty="0"/>
              <a:t>:</a:t>
            </a:r>
          </a:p>
        </p:txBody>
      </p:sp>
      <p:pic>
        <p:nvPicPr>
          <p:cNvPr id="4" name="Picture 3">
            <a:extLst>
              <a:ext uri="{FF2B5EF4-FFF2-40B4-BE49-F238E27FC236}">
                <a16:creationId xmlns:a16="http://schemas.microsoft.com/office/drawing/2014/main" id="{42DF8A25-5302-4376-8CF5-AE3D044432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889" y="2366682"/>
            <a:ext cx="5197616" cy="2832847"/>
          </a:xfrm>
          <a:prstGeom prst="rect">
            <a:avLst/>
          </a:prstGeom>
        </p:spPr>
      </p:pic>
      <p:pic>
        <p:nvPicPr>
          <p:cNvPr id="9" name="Picture 8">
            <a:extLst>
              <a:ext uri="{FF2B5EF4-FFF2-40B4-BE49-F238E27FC236}">
                <a16:creationId xmlns:a16="http://schemas.microsoft.com/office/drawing/2014/main" id="{24966900-9244-4FD7-9EE4-0F629A7058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71043" y="2366682"/>
            <a:ext cx="5197617" cy="2832848"/>
          </a:xfrm>
          <a:prstGeom prst="rect">
            <a:avLst/>
          </a:prstGeom>
        </p:spPr>
      </p:pic>
      <p:sp>
        <p:nvSpPr>
          <p:cNvPr id="13" name="TextBox 12">
            <a:extLst>
              <a:ext uri="{FF2B5EF4-FFF2-40B4-BE49-F238E27FC236}">
                <a16:creationId xmlns:a16="http://schemas.microsoft.com/office/drawing/2014/main" id="{D9D29E75-B5FE-483B-8117-743EFEECC7C1}"/>
              </a:ext>
            </a:extLst>
          </p:cNvPr>
          <p:cNvSpPr txBox="1"/>
          <p:nvPr/>
        </p:nvSpPr>
        <p:spPr>
          <a:xfrm>
            <a:off x="415889" y="5489264"/>
            <a:ext cx="4819499" cy="646331"/>
          </a:xfrm>
          <a:prstGeom prst="rect">
            <a:avLst/>
          </a:prstGeom>
          <a:noFill/>
        </p:spPr>
        <p:txBody>
          <a:bodyPr wrap="square" rtlCol="0">
            <a:spAutoFit/>
          </a:bodyPr>
          <a:lstStyle/>
          <a:p>
            <a:r>
              <a:rPr lang="en-US" dirty="0"/>
              <a:t>We need to complete the level by destroying all the monsters on the stage.</a:t>
            </a:r>
          </a:p>
        </p:txBody>
      </p:sp>
      <p:sp>
        <p:nvSpPr>
          <p:cNvPr id="14" name="TextBox 13">
            <a:extLst>
              <a:ext uri="{FF2B5EF4-FFF2-40B4-BE49-F238E27FC236}">
                <a16:creationId xmlns:a16="http://schemas.microsoft.com/office/drawing/2014/main" id="{76151FD2-EB60-466A-801B-59107B691171}"/>
              </a:ext>
            </a:extLst>
          </p:cNvPr>
          <p:cNvSpPr txBox="1"/>
          <p:nvPr/>
        </p:nvSpPr>
        <p:spPr>
          <a:xfrm>
            <a:off x="6526306" y="5489263"/>
            <a:ext cx="4942354" cy="369332"/>
          </a:xfrm>
          <a:prstGeom prst="rect">
            <a:avLst/>
          </a:prstGeom>
          <a:noFill/>
        </p:spPr>
        <p:txBody>
          <a:bodyPr wrap="square" rtlCol="0">
            <a:spAutoFit/>
          </a:bodyPr>
          <a:lstStyle/>
          <a:p>
            <a:r>
              <a:rPr lang="en-US" dirty="0"/>
              <a:t>If the 8 bird rights given to us reach 0, we fail.</a:t>
            </a:r>
          </a:p>
        </p:txBody>
      </p:sp>
    </p:spTree>
    <p:extLst>
      <p:ext uri="{BB962C8B-B14F-4D97-AF65-F5344CB8AC3E}">
        <p14:creationId xmlns:p14="http://schemas.microsoft.com/office/powerpoint/2010/main" val="7765204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BAC844-7B48-422B-959F-2A3E95CDC2B9}"/>
              </a:ext>
            </a:extLst>
          </p:cNvPr>
          <p:cNvSpPr txBox="1"/>
          <p:nvPr/>
        </p:nvSpPr>
        <p:spPr>
          <a:xfrm>
            <a:off x="4425195" y="268940"/>
            <a:ext cx="3341610" cy="707886"/>
          </a:xfrm>
          <a:prstGeom prst="rect">
            <a:avLst/>
          </a:prstGeom>
          <a:noFill/>
        </p:spPr>
        <p:txBody>
          <a:bodyPr wrap="square" rtlCol="0">
            <a:spAutoFit/>
          </a:bodyPr>
          <a:lstStyle/>
          <a:p>
            <a:r>
              <a:rPr lang="en-US" sz="4000" dirty="0" err="1"/>
              <a:t>GamePlay</a:t>
            </a:r>
            <a:r>
              <a:rPr lang="en-US" sz="4000" dirty="0"/>
              <a:t> &amp; UI</a:t>
            </a:r>
          </a:p>
        </p:txBody>
      </p:sp>
      <p:sp>
        <p:nvSpPr>
          <p:cNvPr id="5" name="TextBox 4">
            <a:extLst>
              <a:ext uri="{FF2B5EF4-FFF2-40B4-BE49-F238E27FC236}">
                <a16:creationId xmlns:a16="http://schemas.microsoft.com/office/drawing/2014/main" id="{A621EDBD-2CE2-4AE0-9C32-171A847E2FB9}"/>
              </a:ext>
            </a:extLst>
          </p:cNvPr>
          <p:cNvSpPr txBox="1"/>
          <p:nvPr/>
        </p:nvSpPr>
        <p:spPr>
          <a:xfrm>
            <a:off x="475130" y="1138518"/>
            <a:ext cx="1623714" cy="400110"/>
          </a:xfrm>
          <a:prstGeom prst="rect">
            <a:avLst/>
          </a:prstGeom>
          <a:noFill/>
        </p:spPr>
        <p:txBody>
          <a:bodyPr wrap="none" rtlCol="0">
            <a:spAutoFit/>
          </a:bodyPr>
          <a:lstStyle/>
          <a:p>
            <a:r>
              <a:rPr lang="en-US" sz="2000" b="1" u="sng" dirty="0"/>
              <a:t>Saving Game</a:t>
            </a:r>
            <a:r>
              <a:rPr lang="en-US" b="1" dirty="0"/>
              <a:t>:</a:t>
            </a:r>
          </a:p>
        </p:txBody>
      </p:sp>
      <p:pic>
        <p:nvPicPr>
          <p:cNvPr id="7" name="Picture 6">
            <a:extLst>
              <a:ext uri="{FF2B5EF4-FFF2-40B4-BE49-F238E27FC236}">
                <a16:creationId xmlns:a16="http://schemas.microsoft.com/office/drawing/2014/main" id="{624BA9D5-0097-408D-AC1F-43900092D8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6737" y="1538629"/>
            <a:ext cx="8230133" cy="4485654"/>
          </a:xfrm>
          <a:prstGeom prst="rect">
            <a:avLst/>
          </a:prstGeom>
        </p:spPr>
      </p:pic>
      <p:sp>
        <p:nvSpPr>
          <p:cNvPr id="8" name="TextBox 7">
            <a:extLst>
              <a:ext uri="{FF2B5EF4-FFF2-40B4-BE49-F238E27FC236}">
                <a16:creationId xmlns:a16="http://schemas.microsoft.com/office/drawing/2014/main" id="{0A9FE258-AF65-42E2-9553-636C4C882837}"/>
              </a:ext>
            </a:extLst>
          </p:cNvPr>
          <p:cNvSpPr txBox="1"/>
          <p:nvPr/>
        </p:nvSpPr>
        <p:spPr>
          <a:xfrm>
            <a:off x="546847" y="2124635"/>
            <a:ext cx="2493857" cy="2031325"/>
          </a:xfrm>
          <a:prstGeom prst="rect">
            <a:avLst/>
          </a:prstGeom>
          <a:noFill/>
        </p:spPr>
        <p:txBody>
          <a:bodyPr wrap="square" rtlCol="0">
            <a:spAutoFit/>
          </a:bodyPr>
          <a:lstStyle/>
          <a:p>
            <a:pPr marL="285750" indent="-285750">
              <a:buFont typeface="Arial" panose="020B0604020202020204" pitchFamily="34" charset="0"/>
              <a:buChar char="•"/>
            </a:pPr>
            <a:r>
              <a:rPr lang="en-US" dirty="0"/>
              <a:t>We can only save the game when we complete an any level. We can access the levels from the load level section in the main menu.</a:t>
            </a:r>
          </a:p>
        </p:txBody>
      </p:sp>
    </p:spTree>
    <p:extLst>
      <p:ext uri="{BB962C8B-B14F-4D97-AF65-F5344CB8AC3E}">
        <p14:creationId xmlns:p14="http://schemas.microsoft.com/office/powerpoint/2010/main" val="893155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BAC844-7B48-422B-959F-2A3E95CDC2B9}"/>
              </a:ext>
            </a:extLst>
          </p:cNvPr>
          <p:cNvSpPr txBox="1"/>
          <p:nvPr/>
        </p:nvSpPr>
        <p:spPr>
          <a:xfrm>
            <a:off x="4425195" y="268940"/>
            <a:ext cx="3341610" cy="707886"/>
          </a:xfrm>
          <a:prstGeom prst="rect">
            <a:avLst/>
          </a:prstGeom>
          <a:noFill/>
        </p:spPr>
        <p:txBody>
          <a:bodyPr wrap="square" rtlCol="0">
            <a:spAutoFit/>
          </a:bodyPr>
          <a:lstStyle/>
          <a:p>
            <a:r>
              <a:rPr lang="en-US" sz="4000" dirty="0" err="1"/>
              <a:t>GamePlay</a:t>
            </a:r>
            <a:r>
              <a:rPr lang="en-US" sz="4000" dirty="0"/>
              <a:t> &amp; UI</a:t>
            </a:r>
          </a:p>
        </p:txBody>
      </p:sp>
      <p:sp>
        <p:nvSpPr>
          <p:cNvPr id="5" name="TextBox 4">
            <a:extLst>
              <a:ext uri="{FF2B5EF4-FFF2-40B4-BE49-F238E27FC236}">
                <a16:creationId xmlns:a16="http://schemas.microsoft.com/office/drawing/2014/main" id="{A621EDBD-2CE2-4AE0-9C32-171A847E2FB9}"/>
              </a:ext>
            </a:extLst>
          </p:cNvPr>
          <p:cNvSpPr txBox="1"/>
          <p:nvPr/>
        </p:nvSpPr>
        <p:spPr>
          <a:xfrm>
            <a:off x="475130" y="1138518"/>
            <a:ext cx="1709379" cy="400110"/>
          </a:xfrm>
          <a:prstGeom prst="rect">
            <a:avLst/>
          </a:prstGeom>
          <a:noFill/>
        </p:spPr>
        <p:txBody>
          <a:bodyPr wrap="none" rtlCol="0">
            <a:spAutoFit/>
          </a:bodyPr>
          <a:lstStyle/>
          <a:p>
            <a:r>
              <a:rPr lang="en-US" sz="2000" b="1" u="sng" dirty="0"/>
              <a:t>Pausing game</a:t>
            </a:r>
            <a:r>
              <a:rPr lang="en-US" b="1" dirty="0"/>
              <a:t>:</a:t>
            </a:r>
          </a:p>
        </p:txBody>
      </p:sp>
      <p:pic>
        <p:nvPicPr>
          <p:cNvPr id="3" name="Picture 2">
            <a:extLst>
              <a:ext uri="{FF2B5EF4-FFF2-40B4-BE49-F238E27FC236}">
                <a16:creationId xmlns:a16="http://schemas.microsoft.com/office/drawing/2014/main" id="{5187FE77-3812-4DDC-97FD-845ABE9A38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8670" y="1538629"/>
            <a:ext cx="7999859" cy="4360148"/>
          </a:xfrm>
          <a:prstGeom prst="rect">
            <a:avLst/>
          </a:prstGeom>
        </p:spPr>
      </p:pic>
      <p:sp>
        <p:nvSpPr>
          <p:cNvPr id="8" name="TextBox 7">
            <a:extLst>
              <a:ext uri="{FF2B5EF4-FFF2-40B4-BE49-F238E27FC236}">
                <a16:creationId xmlns:a16="http://schemas.microsoft.com/office/drawing/2014/main" id="{0C5B87AA-46CB-4A7A-BC00-20DD87F1A7C7}"/>
              </a:ext>
            </a:extLst>
          </p:cNvPr>
          <p:cNvSpPr txBox="1"/>
          <p:nvPr/>
        </p:nvSpPr>
        <p:spPr>
          <a:xfrm>
            <a:off x="475130" y="1990165"/>
            <a:ext cx="2581835" cy="2031325"/>
          </a:xfrm>
          <a:prstGeom prst="rect">
            <a:avLst/>
          </a:prstGeom>
          <a:noFill/>
        </p:spPr>
        <p:txBody>
          <a:bodyPr wrap="square" rtlCol="0">
            <a:spAutoFit/>
          </a:bodyPr>
          <a:lstStyle/>
          <a:p>
            <a:pPr marL="285750" indent="-285750">
              <a:buFont typeface="Arial" panose="020B0604020202020204" pitchFamily="34" charset="0"/>
              <a:buChar char="•"/>
            </a:pPr>
            <a:r>
              <a:rPr lang="en-US" dirty="0"/>
              <a:t>We can pause the game at any time by pressing the ESC key and resume it by pressing it again or by clicking the resume button on the UI.</a:t>
            </a:r>
          </a:p>
        </p:txBody>
      </p:sp>
    </p:spTree>
    <p:extLst>
      <p:ext uri="{BB962C8B-B14F-4D97-AF65-F5344CB8AC3E}">
        <p14:creationId xmlns:p14="http://schemas.microsoft.com/office/powerpoint/2010/main" val="3461822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F9FF651-0EC7-4FB2-8081-6D9969CB7D7D}"/>
              </a:ext>
            </a:extLst>
          </p:cNvPr>
          <p:cNvSpPr txBox="1"/>
          <p:nvPr/>
        </p:nvSpPr>
        <p:spPr>
          <a:xfrm>
            <a:off x="4173013" y="338345"/>
            <a:ext cx="3845974" cy="707886"/>
          </a:xfrm>
          <a:prstGeom prst="rect">
            <a:avLst/>
          </a:prstGeom>
          <a:noFill/>
        </p:spPr>
        <p:txBody>
          <a:bodyPr wrap="square" rtlCol="0">
            <a:spAutoFit/>
          </a:bodyPr>
          <a:lstStyle/>
          <a:p>
            <a:r>
              <a:rPr lang="en-US" sz="4000" dirty="0"/>
              <a:t>Scene &amp; UI Logics</a:t>
            </a:r>
          </a:p>
        </p:txBody>
      </p:sp>
      <p:sp>
        <p:nvSpPr>
          <p:cNvPr id="2" name="TextBox 1">
            <a:extLst>
              <a:ext uri="{FF2B5EF4-FFF2-40B4-BE49-F238E27FC236}">
                <a16:creationId xmlns:a16="http://schemas.microsoft.com/office/drawing/2014/main" id="{91823264-F409-4066-947F-DDB510DD75E0}"/>
              </a:ext>
            </a:extLst>
          </p:cNvPr>
          <p:cNvSpPr txBox="1"/>
          <p:nvPr/>
        </p:nvSpPr>
        <p:spPr>
          <a:xfrm>
            <a:off x="3306596" y="1691680"/>
            <a:ext cx="1223412" cy="369332"/>
          </a:xfrm>
          <a:prstGeom prst="rect">
            <a:avLst/>
          </a:prstGeom>
          <a:noFill/>
        </p:spPr>
        <p:txBody>
          <a:bodyPr wrap="none" rtlCol="0">
            <a:spAutoFit/>
          </a:bodyPr>
          <a:lstStyle/>
          <a:p>
            <a:r>
              <a:rPr lang="en-US" dirty="0" err="1"/>
              <a:t>MainMenu</a:t>
            </a:r>
            <a:endParaRPr lang="en-US" dirty="0"/>
          </a:p>
        </p:txBody>
      </p:sp>
      <p:sp>
        <p:nvSpPr>
          <p:cNvPr id="3" name="TextBox 2">
            <a:extLst>
              <a:ext uri="{FF2B5EF4-FFF2-40B4-BE49-F238E27FC236}">
                <a16:creationId xmlns:a16="http://schemas.microsoft.com/office/drawing/2014/main" id="{AE0360DB-B6B0-4DC0-87B6-FFE08C979EBF}"/>
              </a:ext>
            </a:extLst>
          </p:cNvPr>
          <p:cNvSpPr txBox="1"/>
          <p:nvPr/>
        </p:nvSpPr>
        <p:spPr>
          <a:xfrm>
            <a:off x="521964" y="1023061"/>
            <a:ext cx="2670539" cy="369332"/>
          </a:xfrm>
          <a:prstGeom prst="rect">
            <a:avLst/>
          </a:prstGeom>
          <a:noFill/>
        </p:spPr>
        <p:txBody>
          <a:bodyPr wrap="none" rtlCol="0">
            <a:spAutoFit/>
          </a:bodyPr>
          <a:lstStyle/>
          <a:p>
            <a:r>
              <a:rPr lang="en-US" b="1" u="sng" dirty="0"/>
              <a:t>Scene interactions and UI:</a:t>
            </a:r>
          </a:p>
        </p:txBody>
      </p:sp>
      <p:sp>
        <p:nvSpPr>
          <p:cNvPr id="5" name="TextBox 4">
            <a:extLst>
              <a:ext uri="{FF2B5EF4-FFF2-40B4-BE49-F238E27FC236}">
                <a16:creationId xmlns:a16="http://schemas.microsoft.com/office/drawing/2014/main" id="{9F67B848-F9D8-43D9-A48C-8BA2CE7FBDBA}"/>
              </a:ext>
            </a:extLst>
          </p:cNvPr>
          <p:cNvSpPr txBox="1"/>
          <p:nvPr/>
        </p:nvSpPr>
        <p:spPr>
          <a:xfrm>
            <a:off x="7886098" y="1271729"/>
            <a:ext cx="836896" cy="369332"/>
          </a:xfrm>
          <a:prstGeom prst="rect">
            <a:avLst/>
          </a:prstGeom>
          <a:noFill/>
        </p:spPr>
        <p:txBody>
          <a:bodyPr wrap="none" rtlCol="0">
            <a:spAutoFit/>
          </a:bodyPr>
          <a:lstStyle/>
          <a:p>
            <a:r>
              <a:rPr lang="en-US" dirty="0"/>
              <a:t>Level 1</a:t>
            </a:r>
          </a:p>
        </p:txBody>
      </p:sp>
      <p:sp>
        <p:nvSpPr>
          <p:cNvPr id="6" name="TextBox 5">
            <a:extLst>
              <a:ext uri="{FF2B5EF4-FFF2-40B4-BE49-F238E27FC236}">
                <a16:creationId xmlns:a16="http://schemas.microsoft.com/office/drawing/2014/main" id="{C10966CE-699C-4C6C-8D07-0247E95B1E38}"/>
              </a:ext>
            </a:extLst>
          </p:cNvPr>
          <p:cNvSpPr txBox="1"/>
          <p:nvPr/>
        </p:nvSpPr>
        <p:spPr>
          <a:xfrm>
            <a:off x="4272242" y="6112980"/>
            <a:ext cx="836896" cy="369332"/>
          </a:xfrm>
          <a:prstGeom prst="rect">
            <a:avLst/>
          </a:prstGeom>
          <a:noFill/>
        </p:spPr>
        <p:txBody>
          <a:bodyPr wrap="none" rtlCol="0">
            <a:spAutoFit/>
          </a:bodyPr>
          <a:lstStyle/>
          <a:p>
            <a:r>
              <a:rPr lang="en-US" dirty="0"/>
              <a:t>Level 2</a:t>
            </a:r>
          </a:p>
        </p:txBody>
      </p:sp>
      <p:sp>
        <p:nvSpPr>
          <p:cNvPr id="7" name="TextBox 6">
            <a:extLst>
              <a:ext uri="{FF2B5EF4-FFF2-40B4-BE49-F238E27FC236}">
                <a16:creationId xmlns:a16="http://schemas.microsoft.com/office/drawing/2014/main" id="{9CAE0F2E-D942-4252-967E-D5102BEAC9C6}"/>
              </a:ext>
            </a:extLst>
          </p:cNvPr>
          <p:cNvSpPr txBox="1"/>
          <p:nvPr/>
        </p:nvSpPr>
        <p:spPr>
          <a:xfrm>
            <a:off x="2378908" y="6112980"/>
            <a:ext cx="836896" cy="369332"/>
          </a:xfrm>
          <a:prstGeom prst="rect">
            <a:avLst/>
          </a:prstGeom>
          <a:noFill/>
        </p:spPr>
        <p:txBody>
          <a:bodyPr wrap="none" rtlCol="0">
            <a:spAutoFit/>
          </a:bodyPr>
          <a:lstStyle/>
          <a:p>
            <a:r>
              <a:rPr lang="en-US" dirty="0"/>
              <a:t>Level 3</a:t>
            </a:r>
          </a:p>
        </p:txBody>
      </p:sp>
      <p:sp>
        <p:nvSpPr>
          <p:cNvPr id="9" name="TextBox 8">
            <a:extLst>
              <a:ext uri="{FF2B5EF4-FFF2-40B4-BE49-F238E27FC236}">
                <a16:creationId xmlns:a16="http://schemas.microsoft.com/office/drawing/2014/main" id="{362E387A-3A68-4451-B44A-1DAB0C30584D}"/>
              </a:ext>
            </a:extLst>
          </p:cNvPr>
          <p:cNvSpPr txBox="1"/>
          <p:nvPr/>
        </p:nvSpPr>
        <p:spPr>
          <a:xfrm>
            <a:off x="3330192" y="2752749"/>
            <a:ext cx="1222258"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New Game</a:t>
            </a:r>
          </a:p>
        </p:txBody>
      </p:sp>
      <p:sp>
        <p:nvSpPr>
          <p:cNvPr id="11" name="TextBox 10">
            <a:extLst>
              <a:ext uri="{FF2B5EF4-FFF2-40B4-BE49-F238E27FC236}">
                <a16:creationId xmlns:a16="http://schemas.microsoft.com/office/drawing/2014/main" id="{D7C05743-3CBB-4B05-A3F1-3FA93A9DBCFC}"/>
              </a:ext>
            </a:extLst>
          </p:cNvPr>
          <p:cNvSpPr txBox="1"/>
          <p:nvPr/>
        </p:nvSpPr>
        <p:spPr>
          <a:xfrm>
            <a:off x="3306596" y="4509194"/>
            <a:ext cx="1135247"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Exit Game</a:t>
            </a:r>
          </a:p>
        </p:txBody>
      </p:sp>
      <p:sp>
        <p:nvSpPr>
          <p:cNvPr id="12" name="TextBox 11">
            <a:extLst>
              <a:ext uri="{FF2B5EF4-FFF2-40B4-BE49-F238E27FC236}">
                <a16:creationId xmlns:a16="http://schemas.microsoft.com/office/drawing/2014/main" id="{1888A4D0-A346-483B-888E-B910E6327D87}"/>
              </a:ext>
            </a:extLst>
          </p:cNvPr>
          <p:cNvSpPr txBox="1"/>
          <p:nvPr/>
        </p:nvSpPr>
        <p:spPr>
          <a:xfrm>
            <a:off x="3306596" y="3927501"/>
            <a:ext cx="12825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Delete Save</a:t>
            </a:r>
          </a:p>
        </p:txBody>
      </p:sp>
      <p:sp>
        <p:nvSpPr>
          <p:cNvPr id="13" name="TextBox 12">
            <a:extLst>
              <a:ext uri="{FF2B5EF4-FFF2-40B4-BE49-F238E27FC236}">
                <a16:creationId xmlns:a16="http://schemas.microsoft.com/office/drawing/2014/main" id="{020CAD7A-1BC3-449E-9BC4-1443600373F9}"/>
              </a:ext>
            </a:extLst>
          </p:cNvPr>
          <p:cNvSpPr txBox="1"/>
          <p:nvPr/>
        </p:nvSpPr>
        <p:spPr>
          <a:xfrm>
            <a:off x="3306596" y="3340125"/>
            <a:ext cx="1245854"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Load Game</a:t>
            </a:r>
          </a:p>
        </p:txBody>
      </p:sp>
      <p:sp>
        <p:nvSpPr>
          <p:cNvPr id="14" name="TextBox 13">
            <a:extLst>
              <a:ext uri="{FF2B5EF4-FFF2-40B4-BE49-F238E27FC236}">
                <a16:creationId xmlns:a16="http://schemas.microsoft.com/office/drawing/2014/main" id="{A8555D34-D441-45C5-B9D8-F3F715FC0735}"/>
              </a:ext>
            </a:extLst>
          </p:cNvPr>
          <p:cNvSpPr txBox="1"/>
          <p:nvPr/>
        </p:nvSpPr>
        <p:spPr>
          <a:xfrm>
            <a:off x="3050371" y="2246045"/>
            <a:ext cx="1647695"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Continue Game</a:t>
            </a:r>
          </a:p>
        </p:txBody>
      </p:sp>
      <p:cxnSp>
        <p:nvCxnSpPr>
          <p:cNvPr id="16" name="Straight Arrow Connector 15">
            <a:extLst>
              <a:ext uri="{FF2B5EF4-FFF2-40B4-BE49-F238E27FC236}">
                <a16:creationId xmlns:a16="http://schemas.microsoft.com/office/drawing/2014/main" id="{4F410AE9-05FA-489D-A344-4B8E06807115}"/>
              </a:ext>
            </a:extLst>
          </p:cNvPr>
          <p:cNvCxnSpPr>
            <a:cxnSpLocks/>
            <a:stCxn id="9" idx="3"/>
            <a:endCxn id="5" idx="1"/>
          </p:cNvCxnSpPr>
          <p:nvPr/>
        </p:nvCxnSpPr>
        <p:spPr>
          <a:xfrm flipV="1">
            <a:off x="4552450" y="1456395"/>
            <a:ext cx="3333648" cy="14810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3" name="Rectangle: Rounded Corners 22">
            <a:extLst>
              <a:ext uri="{FF2B5EF4-FFF2-40B4-BE49-F238E27FC236}">
                <a16:creationId xmlns:a16="http://schemas.microsoft.com/office/drawing/2014/main" id="{CCBCFB14-8610-44FB-8D71-ED7CDC6C35A4}"/>
              </a:ext>
            </a:extLst>
          </p:cNvPr>
          <p:cNvSpPr/>
          <p:nvPr/>
        </p:nvSpPr>
        <p:spPr>
          <a:xfrm>
            <a:off x="2861865" y="2061012"/>
            <a:ext cx="2059712" cy="317350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AF1BB9DB-80B9-4372-AAC5-A8DF442DF48E}"/>
              </a:ext>
            </a:extLst>
          </p:cNvPr>
          <p:cNvSpPr/>
          <p:nvPr/>
        </p:nvSpPr>
        <p:spPr>
          <a:xfrm>
            <a:off x="7144871" y="1696796"/>
            <a:ext cx="2691494" cy="396991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B5DFEB4B-357F-4515-80C5-A8F3D7CF09BC}"/>
              </a:ext>
            </a:extLst>
          </p:cNvPr>
          <p:cNvSpPr/>
          <p:nvPr/>
        </p:nvSpPr>
        <p:spPr>
          <a:xfrm>
            <a:off x="4146737" y="5984338"/>
            <a:ext cx="1102658" cy="61774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Rounded Corners 27">
            <a:extLst>
              <a:ext uri="{FF2B5EF4-FFF2-40B4-BE49-F238E27FC236}">
                <a16:creationId xmlns:a16="http://schemas.microsoft.com/office/drawing/2014/main" id="{E16ABCAB-5671-49D8-A8F4-4C28EF468F80}"/>
              </a:ext>
            </a:extLst>
          </p:cNvPr>
          <p:cNvSpPr/>
          <p:nvPr/>
        </p:nvSpPr>
        <p:spPr>
          <a:xfrm>
            <a:off x="2246027" y="5984338"/>
            <a:ext cx="1102658" cy="61774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3FF75497-1B0B-4425-BC91-6536E4D38938}"/>
              </a:ext>
            </a:extLst>
          </p:cNvPr>
          <p:cNvSpPr txBox="1"/>
          <p:nvPr/>
        </p:nvSpPr>
        <p:spPr>
          <a:xfrm>
            <a:off x="7642823" y="2300128"/>
            <a:ext cx="1541576"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Resume Game</a:t>
            </a:r>
          </a:p>
        </p:txBody>
      </p:sp>
      <p:sp>
        <p:nvSpPr>
          <p:cNvPr id="32" name="TextBox 31">
            <a:extLst>
              <a:ext uri="{FF2B5EF4-FFF2-40B4-BE49-F238E27FC236}">
                <a16:creationId xmlns:a16="http://schemas.microsoft.com/office/drawing/2014/main" id="{A78BC14B-DA4A-4C28-B740-CF301E1D194B}"/>
              </a:ext>
            </a:extLst>
          </p:cNvPr>
          <p:cNvSpPr txBox="1"/>
          <p:nvPr/>
        </p:nvSpPr>
        <p:spPr>
          <a:xfrm>
            <a:off x="7642823" y="3621778"/>
            <a:ext cx="1385316"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Restart Level</a:t>
            </a:r>
          </a:p>
        </p:txBody>
      </p:sp>
      <p:sp>
        <p:nvSpPr>
          <p:cNvPr id="33" name="TextBox 32">
            <a:extLst>
              <a:ext uri="{FF2B5EF4-FFF2-40B4-BE49-F238E27FC236}">
                <a16:creationId xmlns:a16="http://schemas.microsoft.com/office/drawing/2014/main" id="{E81E3E09-88A4-4614-8127-F00DCF2A3FCC}"/>
              </a:ext>
            </a:extLst>
          </p:cNvPr>
          <p:cNvSpPr txBox="1"/>
          <p:nvPr/>
        </p:nvSpPr>
        <p:spPr>
          <a:xfrm>
            <a:off x="7642823" y="4285086"/>
            <a:ext cx="1429750"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Return Menu</a:t>
            </a:r>
          </a:p>
        </p:txBody>
      </p:sp>
      <p:sp>
        <p:nvSpPr>
          <p:cNvPr id="34" name="TextBox 33">
            <a:extLst>
              <a:ext uri="{FF2B5EF4-FFF2-40B4-BE49-F238E27FC236}">
                <a16:creationId xmlns:a16="http://schemas.microsoft.com/office/drawing/2014/main" id="{A38CDF68-8CAD-4B17-89C3-0B95FB578363}"/>
              </a:ext>
            </a:extLst>
          </p:cNvPr>
          <p:cNvSpPr txBox="1"/>
          <p:nvPr/>
        </p:nvSpPr>
        <p:spPr>
          <a:xfrm>
            <a:off x="7642823" y="4924903"/>
            <a:ext cx="201677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err="1"/>
              <a:t>Save&amp;Return</a:t>
            </a:r>
            <a:r>
              <a:rPr lang="en-US" dirty="0"/>
              <a:t> Menu</a:t>
            </a:r>
          </a:p>
        </p:txBody>
      </p:sp>
      <p:sp>
        <p:nvSpPr>
          <p:cNvPr id="35" name="TextBox 34">
            <a:extLst>
              <a:ext uri="{FF2B5EF4-FFF2-40B4-BE49-F238E27FC236}">
                <a16:creationId xmlns:a16="http://schemas.microsoft.com/office/drawing/2014/main" id="{62359535-FCB1-42A0-9C65-AA47625792BD}"/>
              </a:ext>
            </a:extLst>
          </p:cNvPr>
          <p:cNvSpPr txBox="1"/>
          <p:nvPr/>
        </p:nvSpPr>
        <p:spPr>
          <a:xfrm>
            <a:off x="7642823" y="2953880"/>
            <a:ext cx="1157946"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Next Level</a:t>
            </a:r>
          </a:p>
        </p:txBody>
      </p:sp>
      <p:sp>
        <p:nvSpPr>
          <p:cNvPr id="36" name="TextBox 35">
            <a:extLst>
              <a:ext uri="{FF2B5EF4-FFF2-40B4-BE49-F238E27FC236}">
                <a16:creationId xmlns:a16="http://schemas.microsoft.com/office/drawing/2014/main" id="{163A6339-DD06-4EDD-8D58-79319575FABE}"/>
              </a:ext>
            </a:extLst>
          </p:cNvPr>
          <p:cNvSpPr txBox="1"/>
          <p:nvPr/>
        </p:nvSpPr>
        <p:spPr>
          <a:xfrm>
            <a:off x="10694164" y="2146239"/>
            <a:ext cx="1166538" cy="307777"/>
          </a:xfrm>
          <a:prstGeom prst="rect">
            <a:avLst/>
          </a:prstGeom>
          <a:noFill/>
        </p:spPr>
        <p:txBody>
          <a:bodyPr wrap="none" rtlCol="0">
            <a:spAutoFit/>
          </a:bodyPr>
          <a:lstStyle/>
          <a:p>
            <a:r>
              <a:rPr lang="en-US" sz="1400" b="1" u="sng" dirty="0"/>
              <a:t>Game States</a:t>
            </a:r>
            <a:r>
              <a:rPr lang="en-US" sz="1400" b="1" dirty="0"/>
              <a:t>:</a:t>
            </a:r>
          </a:p>
        </p:txBody>
      </p:sp>
      <p:sp>
        <p:nvSpPr>
          <p:cNvPr id="39" name="TextBox 38">
            <a:extLst>
              <a:ext uri="{FF2B5EF4-FFF2-40B4-BE49-F238E27FC236}">
                <a16:creationId xmlns:a16="http://schemas.microsoft.com/office/drawing/2014/main" id="{5FA83F95-2E16-4C8B-B40C-561BC3346602}"/>
              </a:ext>
            </a:extLst>
          </p:cNvPr>
          <p:cNvSpPr txBox="1"/>
          <p:nvPr/>
        </p:nvSpPr>
        <p:spPr>
          <a:xfrm>
            <a:off x="10817210" y="2825952"/>
            <a:ext cx="920445"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err="1"/>
              <a:t>InGame</a:t>
            </a:r>
            <a:endParaRPr lang="en-US" dirty="0"/>
          </a:p>
        </p:txBody>
      </p:sp>
      <p:sp>
        <p:nvSpPr>
          <p:cNvPr id="40" name="TextBox 39">
            <a:extLst>
              <a:ext uri="{FF2B5EF4-FFF2-40B4-BE49-F238E27FC236}">
                <a16:creationId xmlns:a16="http://schemas.microsoft.com/office/drawing/2014/main" id="{849D58AE-CD50-400E-AD72-350C293FF288}"/>
              </a:ext>
            </a:extLst>
          </p:cNvPr>
          <p:cNvSpPr txBox="1"/>
          <p:nvPr/>
        </p:nvSpPr>
        <p:spPr>
          <a:xfrm>
            <a:off x="10834394" y="3620060"/>
            <a:ext cx="857799"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Paused</a:t>
            </a:r>
          </a:p>
        </p:txBody>
      </p:sp>
      <p:sp>
        <p:nvSpPr>
          <p:cNvPr id="41" name="TextBox 40">
            <a:extLst>
              <a:ext uri="{FF2B5EF4-FFF2-40B4-BE49-F238E27FC236}">
                <a16:creationId xmlns:a16="http://schemas.microsoft.com/office/drawing/2014/main" id="{19E36094-0BA0-44B0-B676-D861EBF72392}"/>
              </a:ext>
            </a:extLst>
          </p:cNvPr>
          <p:cNvSpPr txBox="1"/>
          <p:nvPr/>
        </p:nvSpPr>
        <p:spPr>
          <a:xfrm>
            <a:off x="10825802" y="4245248"/>
            <a:ext cx="623825"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Won</a:t>
            </a:r>
          </a:p>
        </p:txBody>
      </p:sp>
      <p:sp>
        <p:nvSpPr>
          <p:cNvPr id="42" name="TextBox 41">
            <a:extLst>
              <a:ext uri="{FF2B5EF4-FFF2-40B4-BE49-F238E27FC236}">
                <a16:creationId xmlns:a16="http://schemas.microsoft.com/office/drawing/2014/main" id="{26AFD107-4CCC-433D-944C-15CCC195DA08}"/>
              </a:ext>
            </a:extLst>
          </p:cNvPr>
          <p:cNvSpPr txBox="1"/>
          <p:nvPr/>
        </p:nvSpPr>
        <p:spPr>
          <a:xfrm>
            <a:off x="10817210" y="4870436"/>
            <a:ext cx="568425"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Lost</a:t>
            </a:r>
          </a:p>
        </p:txBody>
      </p:sp>
      <p:cxnSp>
        <p:nvCxnSpPr>
          <p:cNvPr id="44" name="Straight Arrow Connector 43">
            <a:extLst>
              <a:ext uri="{FF2B5EF4-FFF2-40B4-BE49-F238E27FC236}">
                <a16:creationId xmlns:a16="http://schemas.microsoft.com/office/drawing/2014/main" id="{4340CD6D-7B4E-45E9-8598-6A6A85BC422B}"/>
              </a:ext>
            </a:extLst>
          </p:cNvPr>
          <p:cNvCxnSpPr>
            <a:cxnSpLocks/>
            <a:stCxn id="31" idx="0"/>
          </p:cNvCxnSpPr>
          <p:nvPr/>
        </p:nvCxnSpPr>
        <p:spPr>
          <a:xfrm flipH="1" flipV="1">
            <a:off x="8380589" y="1696796"/>
            <a:ext cx="33022" cy="6033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8" name="Connector: Elbow 47">
            <a:extLst>
              <a:ext uri="{FF2B5EF4-FFF2-40B4-BE49-F238E27FC236}">
                <a16:creationId xmlns:a16="http://schemas.microsoft.com/office/drawing/2014/main" id="{C1E556F0-7566-4575-9B6A-54F8063A3530}"/>
              </a:ext>
            </a:extLst>
          </p:cNvPr>
          <p:cNvCxnSpPr>
            <a:cxnSpLocks/>
            <a:stCxn id="35" idx="1"/>
            <a:endCxn id="26" idx="3"/>
          </p:cNvCxnSpPr>
          <p:nvPr/>
        </p:nvCxnSpPr>
        <p:spPr>
          <a:xfrm rot="10800000" flipV="1">
            <a:off x="5249395" y="3138545"/>
            <a:ext cx="2393428" cy="3154665"/>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63" name="Straight Arrow Connector 62">
            <a:extLst>
              <a:ext uri="{FF2B5EF4-FFF2-40B4-BE49-F238E27FC236}">
                <a16:creationId xmlns:a16="http://schemas.microsoft.com/office/drawing/2014/main" id="{2B1003F3-4AC2-49EA-B72A-CE1CBDFDE391}"/>
              </a:ext>
            </a:extLst>
          </p:cNvPr>
          <p:cNvCxnSpPr>
            <a:cxnSpLocks/>
            <a:stCxn id="26" idx="1"/>
            <a:endCxn id="28" idx="3"/>
          </p:cNvCxnSpPr>
          <p:nvPr/>
        </p:nvCxnSpPr>
        <p:spPr>
          <a:xfrm flipH="1">
            <a:off x="3348685" y="6293211"/>
            <a:ext cx="79805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4FFC950B-CB90-49A7-A36E-A4E06B6662E8}"/>
              </a:ext>
            </a:extLst>
          </p:cNvPr>
          <p:cNvCxnSpPr>
            <a:cxnSpLocks/>
            <a:stCxn id="28" idx="0"/>
            <a:endCxn id="23" idx="2"/>
          </p:cNvCxnSpPr>
          <p:nvPr/>
        </p:nvCxnSpPr>
        <p:spPr>
          <a:xfrm flipV="1">
            <a:off x="2797356" y="5234516"/>
            <a:ext cx="1094365" cy="7498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8" name="Straight Arrow Connector 67">
            <a:extLst>
              <a:ext uri="{FF2B5EF4-FFF2-40B4-BE49-F238E27FC236}">
                <a16:creationId xmlns:a16="http://schemas.microsoft.com/office/drawing/2014/main" id="{F0A1DAAF-D19A-477D-867B-C974C93D3855}"/>
              </a:ext>
            </a:extLst>
          </p:cNvPr>
          <p:cNvCxnSpPr>
            <a:cxnSpLocks/>
            <a:stCxn id="26" idx="0"/>
            <a:endCxn id="23" idx="2"/>
          </p:cNvCxnSpPr>
          <p:nvPr/>
        </p:nvCxnSpPr>
        <p:spPr>
          <a:xfrm flipH="1" flipV="1">
            <a:off x="3891721" y="5234516"/>
            <a:ext cx="806345" cy="7498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0" name="Straight Arrow Connector 69">
            <a:extLst>
              <a:ext uri="{FF2B5EF4-FFF2-40B4-BE49-F238E27FC236}">
                <a16:creationId xmlns:a16="http://schemas.microsoft.com/office/drawing/2014/main" id="{69059A13-4092-45FE-BE32-715B4B9D5BE8}"/>
              </a:ext>
            </a:extLst>
          </p:cNvPr>
          <p:cNvCxnSpPr>
            <a:cxnSpLocks/>
            <a:stCxn id="33" idx="1"/>
            <a:endCxn id="23" idx="3"/>
          </p:cNvCxnSpPr>
          <p:nvPr/>
        </p:nvCxnSpPr>
        <p:spPr>
          <a:xfrm flipH="1" flipV="1">
            <a:off x="4921577" y="3647764"/>
            <a:ext cx="2721246" cy="8219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2" name="Straight Arrow Connector 71">
            <a:extLst>
              <a:ext uri="{FF2B5EF4-FFF2-40B4-BE49-F238E27FC236}">
                <a16:creationId xmlns:a16="http://schemas.microsoft.com/office/drawing/2014/main" id="{F7F6DE8A-CA1E-43C0-BA6C-15214F497C6B}"/>
              </a:ext>
            </a:extLst>
          </p:cNvPr>
          <p:cNvCxnSpPr>
            <a:cxnSpLocks/>
            <a:stCxn id="34" idx="1"/>
            <a:endCxn id="23" idx="3"/>
          </p:cNvCxnSpPr>
          <p:nvPr/>
        </p:nvCxnSpPr>
        <p:spPr>
          <a:xfrm flipH="1" flipV="1">
            <a:off x="4921577" y="3647764"/>
            <a:ext cx="2721246" cy="14618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4" name="Straight Arrow Connector 73">
            <a:extLst>
              <a:ext uri="{FF2B5EF4-FFF2-40B4-BE49-F238E27FC236}">
                <a16:creationId xmlns:a16="http://schemas.microsoft.com/office/drawing/2014/main" id="{4EA44C2C-E83A-4BC3-B267-BD285137E751}"/>
              </a:ext>
            </a:extLst>
          </p:cNvPr>
          <p:cNvCxnSpPr>
            <a:cxnSpLocks/>
            <a:stCxn id="32" idx="3"/>
            <a:endCxn id="24" idx="3"/>
          </p:cNvCxnSpPr>
          <p:nvPr/>
        </p:nvCxnSpPr>
        <p:spPr>
          <a:xfrm flipV="1">
            <a:off x="9028139" y="3681753"/>
            <a:ext cx="808226" cy="12469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6" name="Straight Arrow Connector 75">
            <a:extLst>
              <a:ext uri="{FF2B5EF4-FFF2-40B4-BE49-F238E27FC236}">
                <a16:creationId xmlns:a16="http://schemas.microsoft.com/office/drawing/2014/main" id="{57C0B3E9-4454-4480-91AD-707C967B4A96}"/>
              </a:ext>
            </a:extLst>
          </p:cNvPr>
          <p:cNvCxnSpPr>
            <a:stCxn id="31" idx="3"/>
            <a:endCxn id="40" idx="1"/>
          </p:cNvCxnSpPr>
          <p:nvPr/>
        </p:nvCxnSpPr>
        <p:spPr>
          <a:xfrm>
            <a:off x="9184399" y="2484794"/>
            <a:ext cx="1649995" cy="1319932"/>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78" name="Straight Arrow Connector 77">
            <a:extLst>
              <a:ext uri="{FF2B5EF4-FFF2-40B4-BE49-F238E27FC236}">
                <a16:creationId xmlns:a16="http://schemas.microsoft.com/office/drawing/2014/main" id="{CEC2166E-BABF-45FE-AC75-238ED66C2A5C}"/>
              </a:ext>
            </a:extLst>
          </p:cNvPr>
          <p:cNvCxnSpPr>
            <a:stCxn id="32" idx="3"/>
            <a:endCxn id="40" idx="1"/>
          </p:cNvCxnSpPr>
          <p:nvPr/>
        </p:nvCxnSpPr>
        <p:spPr>
          <a:xfrm flipV="1">
            <a:off x="9028139" y="3804726"/>
            <a:ext cx="1806255" cy="1718"/>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82" name="Straight Arrow Connector 81">
            <a:extLst>
              <a:ext uri="{FF2B5EF4-FFF2-40B4-BE49-F238E27FC236}">
                <a16:creationId xmlns:a16="http://schemas.microsoft.com/office/drawing/2014/main" id="{6B95BDFA-DEF1-404F-95C7-D6CBD66CCE95}"/>
              </a:ext>
            </a:extLst>
          </p:cNvPr>
          <p:cNvCxnSpPr>
            <a:cxnSpLocks/>
            <a:stCxn id="33" idx="3"/>
            <a:endCxn id="42" idx="1"/>
          </p:cNvCxnSpPr>
          <p:nvPr/>
        </p:nvCxnSpPr>
        <p:spPr>
          <a:xfrm>
            <a:off x="9072573" y="4469752"/>
            <a:ext cx="1744637" cy="58535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84" name="Straight Arrow Connector 83">
            <a:extLst>
              <a:ext uri="{FF2B5EF4-FFF2-40B4-BE49-F238E27FC236}">
                <a16:creationId xmlns:a16="http://schemas.microsoft.com/office/drawing/2014/main" id="{4C6C5468-F119-4D9D-BA80-F3EE299C6149}"/>
              </a:ext>
            </a:extLst>
          </p:cNvPr>
          <p:cNvCxnSpPr>
            <a:stCxn id="34" idx="3"/>
            <a:endCxn id="41" idx="1"/>
          </p:cNvCxnSpPr>
          <p:nvPr/>
        </p:nvCxnSpPr>
        <p:spPr>
          <a:xfrm flipV="1">
            <a:off x="9659594" y="4429914"/>
            <a:ext cx="1166208" cy="679655"/>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87" name="Straight Arrow Connector 86">
            <a:extLst>
              <a:ext uri="{FF2B5EF4-FFF2-40B4-BE49-F238E27FC236}">
                <a16:creationId xmlns:a16="http://schemas.microsoft.com/office/drawing/2014/main" id="{E9A00C79-0939-4CD2-A959-DC2C87281903}"/>
              </a:ext>
            </a:extLst>
          </p:cNvPr>
          <p:cNvCxnSpPr>
            <a:cxnSpLocks/>
            <a:stCxn id="35" idx="3"/>
            <a:endCxn id="41" idx="1"/>
          </p:cNvCxnSpPr>
          <p:nvPr/>
        </p:nvCxnSpPr>
        <p:spPr>
          <a:xfrm>
            <a:off x="8800769" y="3138546"/>
            <a:ext cx="2025033" cy="1291368"/>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100" name="Straight Arrow Connector 99">
            <a:extLst>
              <a:ext uri="{FF2B5EF4-FFF2-40B4-BE49-F238E27FC236}">
                <a16:creationId xmlns:a16="http://schemas.microsoft.com/office/drawing/2014/main" id="{544983EF-19BE-4905-B54D-2401E49E06DF}"/>
              </a:ext>
            </a:extLst>
          </p:cNvPr>
          <p:cNvCxnSpPr>
            <a:stCxn id="31" idx="3"/>
            <a:endCxn id="39" idx="1"/>
          </p:cNvCxnSpPr>
          <p:nvPr/>
        </p:nvCxnSpPr>
        <p:spPr>
          <a:xfrm>
            <a:off x="9184399" y="2484794"/>
            <a:ext cx="1632811" cy="5258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797CA5D4-ABE0-4DC7-8C65-FD1B4449E15E}"/>
              </a:ext>
            </a:extLst>
          </p:cNvPr>
          <p:cNvCxnSpPr>
            <a:cxnSpLocks/>
            <a:stCxn id="14" idx="1"/>
            <a:endCxn id="129" idx="3"/>
          </p:cNvCxnSpPr>
          <p:nvPr/>
        </p:nvCxnSpPr>
        <p:spPr>
          <a:xfrm flipH="1">
            <a:off x="2398405" y="2430711"/>
            <a:ext cx="651966" cy="793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9" name="TextBox 128">
            <a:extLst>
              <a:ext uri="{FF2B5EF4-FFF2-40B4-BE49-F238E27FC236}">
                <a16:creationId xmlns:a16="http://schemas.microsoft.com/office/drawing/2014/main" id="{A2CFD22D-5B00-4B8F-9BAF-BA76B063597C}"/>
              </a:ext>
            </a:extLst>
          </p:cNvPr>
          <p:cNvSpPr txBox="1"/>
          <p:nvPr/>
        </p:nvSpPr>
        <p:spPr>
          <a:xfrm>
            <a:off x="115214" y="2279245"/>
            <a:ext cx="2283191" cy="461665"/>
          </a:xfrm>
          <a:prstGeom prst="rect">
            <a:avLst/>
          </a:prstGeom>
          <a:noFill/>
        </p:spPr>
        <p:txBody>
          <a:bodyPr wrap="square" rtlCol="0">
            <a:spAutoFit/>
          </a:bodyPr>
          <a:lstStyle/>
          <a:p>
            <a:r>
              <a:rPr lang="en-US" sz="1200" dirty="0"/>
              <a:t>If there is a saved game, it opens that scene.</a:t>
            </a:r>
          </a:p>
        </p:txBody>
      </p:sp>
      <p:sp>
        <p:nvSpPr>
          <p:cNvPr id="131" name="TextBox 130">
            <a:extLst>
              <a:ext uri="{FF2B5EF4-FFF2-40B4-BE49-F238E27FC236}">
                <a16:creationId xmlns:a16="http://schemas.microsoft.com/office/drawing/2014/main" id="{ED4908E7-BE4C-49A5-9640-346833E0DC95}"/>
              </a:ext>
            </a:extLst>
          </p:cNvPr>
          <p:cNvSpPr txBox="1"/>
          <p:nvPr/>
        </p:nvSpPr>
        <p:spPr>
          <a:xfrm>
            <a:off x="31309" y="3274142"/>
            <a:ext cx="2236445" cy="461665"/>
          </a:xfrm>
          <a:prstGeom prst="rect">
            <a:avLst/>
          </a:prstGeom>
          <a:noFill/>
        </p:spPr>
        <p:txBody>
          <a:bodyPr wrap="square" rtlCol="0">
            <a:spAutoFit/>
          </a:bodyPr>
          <a:lstStyle/>
          <a:p>
            <a:r>
              <a:rPr lang="en-US" sz="1200" dirty="0"/>
              <a:t>If there is a saved game, you can load any level you want.</a:t>
            </a:r>
          </a:p>
        </p:txBody>
      </p:sp>
      <p:cxnSp>
        <p:nvCxnSpPr>
          <p:cNvPr id="133" name="Straight Arrow Connector 132">
            <a:extLst>
              <a:ext uri="{FF2B5EF4-FFF2-40B4-BE49-F238E27FC236}">
                <a16:creationId xmlns:a16="http://schemas.microsoft.com/office/drawing/2014/main" id="{B2567722-7387-42C2-91D5-CADA6ECC0EBE}"/>
              </a:ext>
            </a:extLst>
          </p:cNvPr>
          <p:cNvCxnSpPr>
            <a:cxnSpLocks/>
            <a:stCxn id="13" idx="1"/>
            <a:endCxn id="131" idx="3"/>
          </p:cNvCxnSpPr>
          <p:nvPr/>
        </p:nvCxnSpPr>
        <p:spPr>
          <a:xfrm flipH="1" flipV="1">
            <a:off x="2267754" y="3504975"/>
            <a:ext cx="1038842" cy="19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5" name="TextBox 134">
            <a:extLst>
              <a:ext uri="{FF2B5EF4-FFF2-40B4-BE49-F238E27FC236}">
                <a16:creationId xmlns:a16="http://schemas.microsoft.com/office/drawing/2014/main" id="{A4B8CB9C-67DB-4C86-B2C3-02108FF909B1}"/>
              </a:ext>
            </a:extLst>
          </p:cNvPr>
          <p:cNvSpPr txBox="1"/>
          <p:nvPr/>
        </p:nvSpPr>
        <p:spPr>
          <a:xfrm>
            <a:off x="119190" y="4228172"/>
            <a:ext cx="2236445" cy="461665"/>
          </a:xfrm>
          <a:prstGeom prst="rect">
            <a:avLst/>
          </a:prstGeom>
          <a:noFill/>
        </p:spPr>
        <p:txBody>
          <a:bodyPr wrap="square" rtlCol="0">
            <a:spAutoFit/>
          </a:bodyPr>
          <a:lstStyle/>
          <a:p>
            <a:r>
              <a:rPr lang="en-US" sz="1200" dirty="0"/>
              <a:t>If there is a saved game , you can delete it.</a:t>
            </a:r>
          </a:p>
        </p:txBody>
      </p:sp>
      <p:cxnSp>
        <p:nvCxnSpPr>
          <p:cNvPr id="137" name="Straight Arrow Connector 136">
            <a:extLst>
              <a:ext uri="{FF2B5EF4-FFF2-40B4-BE49-F238E27FC236}">
                <a16:creationId xmlns:a16="http://schemas.microsoft.com/office/drawing/2014/main" id="{E5F5E9DC-D2DA-4B18-9705-96230E360DF1}"/>
              </a:ext>
            </a:extLst>
          </p:cNvPr>
          <p:cNvCxnSpPr>
            <a:cxnSpLocks/>
            <a:stCxn id="12" idx="1"/>
            <a:endCxn id="135" idx="3"/>
          </p:cNvCxnSpPr>
          <p:nvPr/>
        </p:nvCxnSpPr>
        <p:spPr>
          <a:xfrm flipH="1">
            <a:off x="2355635" y="4112167"/>
            <a:ext cx="950961" cy="3468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92403F40-B04E-4A94-8E9D-C55741C22D69}"/>
              </a:ext>
            </a:extLst>
          </p:cNvPr>
          <p:cNvCxnSpPr>
            <a:stCxn id="32" idx="3"/>
            <a:endCxn id="41" idx="1"/>
          </p:cNvCxnSpPr>
          <p:nvPr/>
        </p:nvCxnSpPr>
        <p:spPr>
          <a:xfrm>
            <a:off x="9028139" y="3806444"/>
            <a:ext cx="1797663" cy="62347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17" name="Straight Arrow Connector 16">
            <a:extLst>
              <a:ext uri="{FF2B5EF4-FFF2-40B4-BE49-F238E27FC236}">
                <a16:creationId xmlns:a16="http://schemas.microsoft.com/office/drawing/2014/main" id="{977D3A10-99C7-4C09-8D10-53194C8110F1}"/>
              </a:ext>
            </a:extLst>
          </p:cNvPr>
          <p:cNvCxnSpPr>
            <a:stCxn id="33" idx="3"/>
            <a:endCxn id="40" idx="1"/>
          </p:cNvCxnSpPr>
          <p:nvPr/>
        </p:nvCxnSpPr>
        <p:spPr>
          <a:xfrm flipV="1">
            <a:off x="9072573" y="3804726"/>
            <a:ext cx="1761821" cy="66502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53" name="TextBox 52">
            <a:extLst>
              <a:ext uri="{FF2B5EF4-FFF2-40B4-BE49-F238E27FC236}">
                <a16:creationId xmlns:a16="http://schemas.microsoft.com/office/drawing/2014/main" id="{E67B9E4E-3A30-4B2E-AEF9-DF0A81E6FC07}"/>
              </a:ext>
            </a:extLst>
          </p:cNvPr>
          <p:cNvSpPr txBox="1"/>
          <p:nvPr/>
        </p:nvSpPr>
        <p:spPr>
          <a:xfrm>
            <a:off x="654845" y="6112980"/>
            <a:ext cx="868956" cy="369332"/>
          </a:xfrm>
          <a:prstGeom prst="rect">
            <a:avLst/>
          </a:prstGeom>
          <a:noFill/>
        </p:spPr>
        <p:txBody>
          <a:bodyPr wrap="none" rtlCol="0">
            <a:spAutoFit/>
          </a:bodyPr>
          <a:lstStyle/>
          <a:p>
            <a:r>
              <a:rPr lang="en-US" dirty="0"/>
              <a:t>Level N</a:t>
            </a:r>
          </a:p>
        </p:txBody>
      </p:sp>
      <p:sp>
        <p:nvSpPr>
          <p:cNvPr id="54" name="Rectangle: Rounded Corners 53">
            <a:extLst>
              <a:ext uri="{FF2B5EF4-FFF2-40B4-BE49-F238E27FC236}">
                <a16:creationId xmlns:a16="http://schemas.microsoft.com/office/drawing/2014/main" id="{669DF785-F035-4464-9D42-6551262D0E20}"/>
              </a:ext>
            </a:extLst>
          </p:cNvPr>
          <p:cNvSpPr/>
          <p:nvPr/>
        </p:nvSpPr>
        <p:spPr>
          <a:xfrm>
            <a:off x="521964" y="5984338"/>
            <a:ext cx="1102658" cy="61774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5" name="Straight Arrow Connector 54">
            <a:extLst>
              <a:ext uri="{FF2B5EF4-FFF2-40B4-BE49-F238E27FC236}">
                <a16:creationId xmlns:a16="http://schemas.microsoft.com/office/drawing/2014/main" id="{6F38FBF3-B9B6-4D7C-8890-B35BF9293816}"/>
              </a:ext>
            </a:extLst>
          </p:cNvPr>
          <p:cNvCxnSpPr>
            <a:cxnSpLocks/>
            <a:stCxn id="28" idx="1"/>
            <a:endCxn id="54" idx="3"/>
          </p:cNvCxnSpPr>
          <p:nvPr/>
        </p:nvCxnSpPr>
        <p:spPr>
          <a:xfrm flipH="1">
            <a:off x="1624622" y="6293211"/>
            <a:ext cx="62140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6B4DC0F5-15D8-40B0-88A3-40286FAD1519}"/>
              </a:ext>
            </a:extLst>
          </p:cNvPr>
          <p:cNvCxnSpPr>
            <a:stCxn id="54" idx="0"/>
            <a:endCxn id="23" idx="2"/>
          </p:cNvCxnSpPr>
          <p:nvPr/>
        </p:nvCxnSpPr>
        <p:spPr>
          <a:xfrm flipV="1">
            <a:off x="1073293" y="5234516"/>
            <a:ext cx="2818428" cy="7498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40857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ABD12D-1291-40B8-8826-AA50B69B9032}"/>
              </a:ext>
            </a:extLst>
          </p:cNvPr>
          <p:cNvSpPr txBox="1"/>
          <p:nvPr/>
        </p:nvSpPr>
        <p:spPr>
          <a:xfrm>
            <a:off x="4376175" y="206187"/>
            <a:ext cx="3439649" cy="707886"/>
          </a:xfrm>
          <a:prstGeom prst="rect">
            <a:avLst/>
          </a:prstGeom>
          <a:noFill/>
        </p:spPr>
        <p:txBody>
          <a:bodyPr wrap="square" rtlCol="0">
            <a:spAutoFit/>
          </a:bodyPr>
          <a:lstStyle/>
          <a:p>
            <a:r>
              <a:rPr lang="en-US" sz="4000" dirty="0"/>
              <a:t>Code Examples</a:t>
            </a:r>
          </a:p>
        </p:txBody>
      </p:sp>
      <p:sp>
        <p:nvSpPr>
          <p:cNvPr id="5" name="TextBox 4">
            <a:extLst>
              <a:ext uri="{FF2B5EF4-FFF2-40B4-BE49-F238E27FC236}">
                <a16:creationId xmlns:a16="http://schemas.microsoft.com/office/drawing/2014/main" id="{23F78A2B-2B6A-4AD3-B574-49B6C423F73B}"/>
              </a:ext>
            </a:extLst>
          </p:cNvPr>
          <p:cNvSpPr txBox="1"/>
          <p:nvPr/>
        </p:nvSpPr>
        <p:spPr>
          <a:xfrm>
            <a:off x="448236" y="1452283"/>
            <a:ext cx="1200970" cy="400110"/>
          </a:xfrm>
          <a:prstGeom prst="rect">
            <a:avLst/>
          </a:prstGeom>
          <a:noFill/>
        </p:spPr>
        <p:txBody>
          <a:bodyPr wrap="none" rtlCol="0">
            <a:spAutoFit/>
          </a:bodyPr>
          <a:lstStyle/>
          <a:p>
            <a:r>
              <a:rPr lang="en-US" sz="2000" b="1" u="sng" dirty="0"/>
              <a:t>Interface</a:t>
            </a:r>
            <a:r>
              <a:rPr lang="en-US" b="1" dirty="0"/>
              <a:t>:</a:t>
            </a:r>
          </a:p>
        </p:txBody>
      </p:sp>
      <p:pic>
        <p:nvPicPr>
          <p:cNvPr id="6" name="Picture 5">
            <a:extLst>
              <a:ext uri="{FF2B5EF4-FFF2-40B4-BE49-F238E27FC236}">
                <a16:creationId xmlns:a16="http://schemas.microsoft.com/office/drawing/2014/main" id="{A8F479ED-6164-4AC2-9EEF-09E2B3E46868}"/>
              </a:ext>
            </a:extLst>
          </p:cNvPr>
          <p:cNvPicPr>
            <a:picLocks noChangeAspect="1"/>
          </p:cNvPicPr>
          <p:nvPr/>
        </p:nvPicPr>
        <p:blipFill>
          <a:blip r:embed="rId2"/>
          <a:stretch>
            <a:fillRect/>
          </a:stretch>
        </p:blipFill>
        <p:spPr>
          <a:xfrm>
            <a:off x="1874782" y="1652338"/>
            <a:ext cx="2383453" cy="2462245"/>
          </a:xfrm>
          <a:prstGeom prst="rect">
            <a:avLst/>
          </a:prstGeom>
        </p:spPr>
      </p:pic>
      <p:pic>
        <p:nvPicPr>
          <p:cNvPr id="7" name="Picture 6">
            <a:extLst>
              <a:ext uri="{FF2B5EF4-FFF2-40B4-BE49-F238E27FC236}">
                <a16:creationId xmlns:a16="http://schemas.microsoft.com/office/drawing/2014/main" id="{8481E1CD-F74A-4ADF-BC4C-AF29CD1A2E1F}"/>
              </a:ext>
            </a:extLst>
          </p:cNvPr>
          <p:cNvPicPr>
            <a:picLocks noChangeAspect="1"/>
          </p:cNvPicPr>
          <p:nvPr/>
        </p:nvPicPr>
        <p:blipFill>
          <a:blip r:embed="rId3"/>
          <a:stretch>
            <a:fillRect/>
          </a:stretch>
        </p:blipFill>
        <p:spPr>
          <a:xfrm>
            <a:off x="5504628" y="1652338"/>
            <a:ext cx="6382641" cy="3391373"/>
          </a:xfrm>
          <a:prstGeom prst="rect">
            <a:avLst/>
          </a:prstGeom>
        </p:spPr>
      </p:pic>
      <p:sp>
        <p:nvSpPr>
          <p:cNvPr id="8" name="TextBox 7">
            <a:extLst>
              <a:ext uri="{FF2B5EF4-FFF2-40B4-BE49-F238E27FC236}">
                <a16:creationId xmlns:a16="http://schemas.microsoft.com/office/drawing/2014/main" id="{0779C370-2A19-4315-932C-A63F66EEC602}"/>
              </a:ext>
            </a:extLst>
          </p:cNvPr>
          <p:cNvSpPr txBox="1"/>
          <p:nvPr/>
        </p:nvSpPr>
        <p:spPr>
          <a:xfrm>
            <a:off x="448236" y="4360040"/>
            <a:ext cx="1464568" cy="400110"/>
          </a:xfrm>
          <a:prstGeom prst="rect">
            <a:avLst/>
          </a:prstGeom>
          <a:noFill/>
        </p:spPr>
        <p:txBody>
          <a:bodyPr wrap="none" rtlCol="0">
            <a:spAutoFit/>
          </a:bodyPr>
          <a:lstStyle/>
          <a:p>
            <a:r>
              <a:rPr lang="en-US" sz="2000" b="1" u="sng" dirty="0"/>
              <a:t>Inheritance</a:t>
            </a:r>
            <a:r>
              <a:rPr lang="en-US" b="1" dirty="0"/>
              <a:t>:</a:t>
            </a:r>
          </a:p>
        </p:txBody>
      </p:sp>
      <p:pic>
        <p:nvPicPr>
          <p:cNvPr id="9" name="Picture 8">
            <a:extLst>
              <a:ext uri="{FF2B5EF4-FFF2-40B4-BE49-F238E27FC236}">
                <a16:creationId xmlns:a16="http://schemas.microsoft.com/office/drawing/2014/main" id="{DE7254CD-122A-44DC-A60B-73FEA8E0D2C3}"/>
              </a:ext>
            </a:extLst>
          </p:cNvPr>
          <p:cNvPicPr>
            <a:picLocks noChangeAspect="1"/>
          </p:cNvPicPr>
          <p:nvPr/>
        </p:nvPicPr>
        <p:blipFill>
          <a:blip r:embed="rId4"/>
          <a:stretch>
            <a:fillRect/>
          </a:stretch>
        </p:blipFill>
        <p:spPr>
          <a:xfrm>
            <a:off x="1048721" y="5005608"/>
            <a:ext cx="3877216" cy="1486107"/>
          </a:xfrm>
          <a:prstGeom prst="rect">
            <a:avLst/>
          </a:prstGeom>
        </p:spPr>
      </p:pic>
    </p:spTree>
    <p:extLst>
      <p:ext uri="{BB962C8B-B14F-4D97-AF65-F5344CB8AC3E}">
        <p14:creationId xmlns:p14="http://schemas.microsoft.com/office/powerpoint/2010/main" val="1449220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ABD12D-1291-40B8-8826-AA50B69B9032}"/>
              </a:ext>
            </a:extLst>
          </p:cNvPr>
          <p:cNvSpPr txBox="1"/>
          <p:nvPr/>
        </p:nvSpPr>
        <p:spPr>
          <a:xfrm>
            <a:off x="4376175" y="206187"/>
            <a:ext cx="3439649" cy="707886"/>
          </a:xfrm>
          <a:prstGeom prst="rect">
            <a:avLst/>
          </a:prstGeom>
          <a:noFill/>
        </p:spPr>
        <p:txBody>
          <a:bodyPr wrap="square" rtlCol="0">
            <a:spAutoFit/>
          </a:bodyPr>
          <a:lstStyle/>
          <a:p>
            <a:r>
              <a:rPr lang="en-US" sz="4000" dirty="0"/>
              <a:t>Code Examples</a:t>
            </a:r>
          </a:p>
        </p:txBody>
      </p:sp>
      <p:pic>
        <p:nvPicPr>
          <p:cNvPr id="3" name="Picture 2">
            <a:extLst>
              <a:ext uri="{FF2B5EF4-FFF2-40B4-BE49-F238E27FC236}">
                <a16:creationId xmlns:a16="http://schemas.microsoft.com/office/drawing/2014/main" id="{4E568AEB-812A-45C4-A470-BC7D5C83D829}"/>
              </a:ext>
            </a:extLst>
          </p:cNvPr>
          <p:cNvPicPr>
            <a:picLocks noChangeAspect="1"/>
          </p:cNvPicPr>
          <p:nvPr/>
        </p:nvPicPr>
        <p:blipFill>
          <a:blip r:embed="rId2"/>
          <a:stretch>
            <a:fillRect/>
          </a:stretch>
        </p:blipFill>
        <p:spPr>
          <a:xfrm>
            <a:off x="3160867" y="1878953"/>
            <a:ext cx="8487960" cy="3924848"/>
          </a:xfrm>
          <a:prstGeom prst="rect">
            <a:avLst/>
          </a:prstGeom>
        </p:spPr>
      </p:pic>
      <p:sp>
        <p:nvSpPr>
          <p:cNvPr id="9" name="TextBox 8">
            <a:extLst>
              <a:ext uri="{FF2B5EF4-FFF2-40B4-BE49-F238E27FC236}">
                <a16:creationId xmlns:a16="http://schemas.microsoft.com/office/drawing/2014/main" id="{25D90E2D-BF7B-4AF1-873E-9186EDBFFD40}"/>
              </a:ext>
            </a:extLst>
          </p:cNvPr>
          <p:cNvSpPr txBox="1"/>
          <p:nvPr/>
        </p:nvSpPr>
        <p:spPr>
          <a:xfrm>
            <a:off x="448236" y="1452283"/>
            <a:ext cx="1253998" cy="400110"/>
          </a:xfrm>
          <a:prstGeom prst="rect">
            <a:avLst/>
          </a:prstGeom>
          <a:noFill/>
        </p:spPr>
        <p:txBody>
          <a:bodyPr wrap="none" rtlCol="0">
            <a:spAutoFit/>
          </a:bodyPr>
          <a:lstStyle/>
          <a:p>
            <a:r>
              <a:rPr lang="en-US" sz="2000" b="1" u="sng" dirty="0" err="1"/>
              <a:t>DoTween</a:t>
            </a:r>
            <a:r>
              <a:rPr lang="en-US" b="1" dirty="0"/>
              <a:t>:</a:t>
            </a:r>
          </a:p>
        </p:txBody>
      </p:sp>
    </p:spTree>
    <p:extLst>
      <p:ext uri="{BB962C8B-B14F-4D97-AF65-F5344CB8AC3E}">
        <p14:creationId xmlns:p14="http://schemas.microsoft.com/office/powerpoint/2010/main" val="18336345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1287</TotalTime>
  <Words>362</Words>
  <Application>Microsoft Office PowerPoint</Application>
  <PresentationFormat>Widescreen</PresentationFormat>
  <Paragraphs>61</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Angry Bird Clone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Angry Bird Clone</dc:title>
  <dc:creator>DeepLearner</dc:creator>
  <cp:lastModifiedBy>DeepLearner</cp:lastModifiedBy>
  <cp:revision>10</cp:revision>
  <dcterms:created xsi:type="dcterms:W3CDTF">2022-06-10T16:45:11Z</dcterms:created>
  <dcterms:modified xsi:type="dcterms:W3CDTF">2022-06-13T09:59:10Z</dcterms:modified>
</cp:coreProperties>
</file>

<file path=docProps/thumbnail.jpeg>
</file>